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1123" r:id="rId2"/>
    <p:sldId id="1128" r:id="rId3"/>
    <p:sldId id="1129" r:id="rId4"/>
    <p:sldId id="1131" r:id="rId5"/>
    <p:sldId id="1159" r:id="rId6"/>
    <p:sldId id="1160" r:id="rId7"/>
    <p:sldId id="1223" r:id="rId8"/>
    <p:sldId id="1224" r:id="rId9"/>
    <p:sldId id="1225" r:id="rId10"/>
    <p:sldId id="1226" r:id="rId11"/>
    <p:sldId id="1227" r:id="rId12"/>
    <p:sldId id="1228" r:id="rId13"/>
    <p:sldId id="1229" r:id="rId14"/>
    <p:sldId id="1230" r:id="rId15"/>
    <p:sldId id="1231" r:id="rId16"/>
    <p:sldId id="1145" r:id="rId17"/>
    <p:sldId id="122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tailer Billing &amp; Management Software" id="{4833BC50-15A5-544A-AE78-23F12A71872A}">
          <p14:sldIdLst>
            <p14:sldId id="1123"/>
            <p14:sldId id="1128"/>
            <p14:sldId id="1129"/>
            <p14:sldId id="1131"/>
            <p14:sldId id="1159"/>
            <p14:sldId id="1160"/>
            <p14:sldId id="1223"/>
            <p14:sldId id="1224"/>
            <p14:sldId id="1225"/>
            <p14:sldId id="1226"/>
            <p14:sldId id="1227"/>
            <p14:sldId id="1228"/>
            <p14:sldId id="1229"/>
            <p14:sldId id="1230"/>
            <p14:sldId id="1231"/>
            <p14:sldId id="1145"/>
            <p14:sldId id="122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ozza magdy" initials="pm" lastIdx="1" clrIdx="0">
    <p:extLst>
      <p:ext uri="{19B8F6BF-5375-455C-9EA6-DF929625EA0E}">
        <p15:presenceInfo xmlns:p15="http://schemas.microsoft.com/office/powerpoint/2012/main" userId="ac1ce3788096011b" providerId="Windows Live"/>
      </p:ext>
    </p:extLst>
  </p:cmAuthor>
  <p:cmAuthor id="2" name="momen elshamy" initials="me" lastIdx="5" clrIdx="1">
    <p:extLst>
      <p:ext uri="{19B8F6BF-5375-455C-9EA6-DF929625EA0E}">
        <p15:presenceInfo xmlns:p15="http://schemas.microsoft.com/office/powerpoint/2012/main" userId="ad31ee44aa240e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39BE"/>
    <a:srgbClr val="E9C9EA"/>
    <a:srgbClr val="3B4550"/>
    <a:srgbClr val="FFFFFF"/>
    <a:srgbClr val="29292A"/>
    <a:srgbClr val="000000"/>
    <a:srgbClr val="F2F2F2"/>
    <a:srgbClr val="C778CB"/>
    <a:srgbClr val="7F70FD"/>
    <a:srgbClr val="FA5E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2941" autoAdjust="0"/>
  </p:normalViewPr>
  <p:slideViewPr>
    <p:cSldViewPr snapToGrid="0" snapToObjects="1">
      <p:cViewPr varScale="1">
        <p:scale>
          <a:sx n="85" d="100"/>
          <a:sy n="85" d="100"/>
        </p:scale>
        <p:origin x="624" y="7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7E95ED-00FE-AF46-85DE-8E5B7C8DA4EB}" type="datetimeFigureOut">
              <a:rPr lang="en-US" smtClean="0"/>
              <a:t>5/13/2024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B16A9-594D-E044-BF05-932AC9E1994C}" type="slidenum">
              <a:rPr lang="en-US" smtClean="0"/>
              <a:t>‹#›</a:t>
            </a:fld>
            <a:endParaRPr lang="en-US" dirty="0"/>
          </a:p>
        </p:txBody>
      </p:sp>
    </p:spTree>
    <p:extLst>
      <p:ext uri="{BB962C8B-B14F-4D97-AF65-F5344CB8AC3E}">
        <p14:creationId xmlns:p14="http://schemas.microsoft.com/office/powerpoint/2010/main" val="1080764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007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Degtancy">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9D6984E8-B0F5-4F4A-BCD1-585B1BC55A21}"/>
              </a:ext>
            </a:extLst>
          </p:cNvPr>
          <p:cNvSpPr/>
          <p:nvPr userDrawn="1"/>
        </p:nvSpPr>
        <p:spPr>
          <a:xfrm>
            <a:off x="0" y="0"/>
            <a:ext cx="5144877" cy="5144877"/>
          </a:xfrm>
          <a:custGeom>
            <a:avLst/>
            <a:gdLst>
              <a:gd name="connsiteX0" fmla="*/ 0 w 4114800"/>
              <a:gd name="connsiteY0" fmla="*/ 0 h 4114800"/>
              <a:gd name="connsiteX1" fmla="*/ 4114800 w 4114800"/>
              <a:gd name="connsiteY1" fmla="*/ 0 h 4114800"/>
              <a:gd name="connsiteX2" fmla="*/ 4114800 w 4114800"/>
              <a:gd name="connsiteY2" fmla="*/ 4114800 h 4114800"/>
              <a:gd name="connsiteX3" fmla="*/ 0 w 4114800"/>
              <a:gd name="connsiteY3" fmla="*/ 4114800 h 4114800"/>
            </a:gdLst>
            <a:ahLst/>
            <a:cxnLst>
              <a:cxn ang="0">
                <a:pos x="connsiteX0" y="connsiteY0"/>
              </a:cxn>
              <a:cxn ang="0">
                <a:pos x="connsiteX1" y="connsiteY1"/>
              </a:cxn>
              <a:cxn ang="0">
                <a:pos x="connsiteX2" y="connsiteY2"/>
              </a:cxn>
              <a:cxn ang="0">
                <a:pos x="connsiteX3" y="connsiteY3"/>
              </a:cxn>
            </a:cxnLst>
            <a:rect l="l" t="t" r="r" b="b"/>
            <a:pathLst>
              <a:path w="4114800" h="4114800">
                <a:moveTo>
                  <a:pt x="0" y="0"/>
                </a:moveTo>
                <a:lnTo>
                  <a:pt x="4114800" y="0"/>
                </a:lnTo>
                <a:lnTo>
                  <a:pt x="4114800" y="4114800"/>
                </a:lnTo>
                <a:lnTo>
                  <a:pt x="0" y="4114800"/>
                </a:lnTo>
                <a:close/>
              </a:path>
            </a:pathLst>
          </a:custGeom>
          <a:solidFill>
            <a:schemeClr val="bg2">
              <a:lumMod val="95000"/>
            </a:schemeClr>
          </a:solidFill>
          <a:ln w="10575" cap="flat">
            <a:noFill/>
            <a:prstDash val="solid"/>
            <a:miter/>
          </a:ln>
        </p:spPr>
        <p:txBody>
          <a:bodyPr rtlCol="0" anchor="ctr"/>
          <a:lstStyle/>
          <a:p>
            <a:endParaRPr lang="en-EG"/>
          </a:p>
        </p:txBody>
      </p:sp>
      <p:sp>
        <p:nvSpPr>
          <p:cNvPr id="4" name="Freeform 3">
            <a:extLst>
              <a:ext uri="{FF2B5EF4-FFF2-40B4-BE49-F238E27FC236}">
                <a16:creationId xmlns:a16="http://schemas.microsoft.com/office/drawing/2014/main" id="{C1B3043F-05AB-F6DB-C831-3B8974599D4E}"/>
              </a:ext>
            </a:extLst>
          </p:cNvPr>
          <p:cNvSpPr>
            <a:spLocks noChangeAspect="1"/>
          </p:cNvSpPr>
          <p:nvPr userDrawn="1"/>
        </p:nvSpPr>
        <p:spPr>
          <a:xfrm>
            <a:off x="860480" y="677964"/>
            <a:ext cx="3423916" cy="3423916"/>
          </a:xfrm>
          <a:custGeom>
            <a:avLst/>
            <a:gdLst>
              <a:gd name="connsiteX0" fmla="*/ 0 w 2057400"/>
              <a:gd name="connsiteY0" fmla="*/ 0 h 2057400"/>
              <a:gd name="connsiteX1" fmla="*/ 2057400 w 2057400"/>
              <a:gd name="connsiteY1" fmla="*/ 0 h 2057400"/>
              <a:gd name="connsiteX2" fmla="*/ 2057400 w 2057400"/>
              <a:gd name="connsiteY2" fmla="*/ 2057400 h 2057400"/>
              <a:gd name="connsiteX3" fmla="*/ 0 w 2057400"/>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2057400" h="2057400">
                <a:moveTo>
                  <a:pt x="0" y="0"/>
                </a:moveTo>
                <a:lnTo>
                  <a:pt x="2057400" y="0"/>
                </a:lnTo>
                <a:lnTo>
                  <a:pt x="2057400" y="2057400"/>
                </a:lnTo>
                <a:lnTo>
                  <a:pt x="0" y="2057400"/>
                </a:lnTo>
                <a:close/>
              </a:path>
            </a:pathLst>
          </a:custGeom>
          <a:gradFill>
            <a:gsLst>
              <a:gs pos="0">
                <a:schemeClr val="accent1"/>
              </a:gs>
              <a:gs pos="100000">
                <a:schemeClr val="accent2"/>
              </a:gs>
            </a:gsLst>
            <a:lin ang="13200000" scaled="0"/>
          </a:gradFill>
          <a:ln w="19050" cap="flat">
            <a:noFill/>
            <a:prstDash val="solid"/>
            <a:miter/>
          </a:ln>
          <a:effectLst>
            <a:outerShdw blurRad="165100" dist="63500" dir="5400000" sx="102000" sy="102000" algn="ctr" rotWithShape="0">
              <a:prstClr val="black">
                <a:alpha val="14888"/>
              </a:prstClr>
            </a:outerShdw>
          </a:effectLst>
        </p:spPr>
        <p:txBody>
          <a:bodyPr lIns="0" tIns="0" rIns="0" bIns="0" rtlCol="0" anchor="ctr"/>
          <a:lstStyle/>
          <a:p>
            <a:pPr marL="0" algn="ctr" defTabSz="914400" rtl="1" eaLnBrk="1" latinLnBrk="0" hangingPunct="1"/>
            <a:endParaRPr lang="en-EG" sz="1100" b="1" spc="100">
              <a:solidFill>
                <a:schemeClr val="bg1"/>
              </a:solidFill>
              <a:latin typeface="Raleway SemiBold" panose="020B0503030101060003" pitchFamily="34" charset="77"/>
              <a:cs typeface="Poppins Medium" panose="00000600000000000000" pitchFamily="2" charset="0"/>
            </a:endParaRPr>
          </a:p>
        </p:txBody>
      </p:sp>
      <p:sp>
        <p:nvSpPr>
          <p:cNvPr id="6" name="Picture Placeholder 5">
            <a:extLst>
              <a:ext uri="{FF2B5EF4-FFF2-40B4-BE49-F238E27FC236}">
                <a16:creationId xmlns:a16="http://schemas.microsoft.com/office/drawing/2014/main" id="{7835AEBA-D4E3-92D9-54AB-C8DDCB0F118C}"/>
              </a:ext>
            </a:extLst>
          </p:cNvPr>
          <p:cNvSpPr>
            <a:spLocks noGrp="1"/>
          </p:cNvSpPr>
          <p:nvPr>
            <p:ph type="pic" sz="quarter" idx="11"/>
          </p:nvPr>
        </p:nvSpPr>
        <p:spPr>
          <a:xfrm>
            <a:off x="2577948" y="2379588"/>
            <a:ext cx="3706179" cy="3711696"/>
          </a:xfrm>
          <a:custGeom>
            <a:avLst/>
            <a:gdLst>
              <a:gd name="connsiteX0" fmla="*/ 0 w 3706179"/>
              <a:gd name="connsiteY0" fmla="*/ 0 h 3711696"/>
              <a:gd name="connsiteX1" fmla="*/ 3706179 w 3706179"/>
              <a:gd name="connsiteY1" fmla="*/ 0 h 3711696"/>
              <a:gd name="connsiteX2" fmla="*/ 3706179 w 3706179"/>
              <a:gd name="connsiteY2" fmla="*/ 3711696 h 3711696"/>
              <a:gd name="connsiteX3" fmla="*/ 0 w 3706179"/>
              <a:gd name="connsiteY3" fmla="*/ 3711696 h 3711696"/>
            </a:gdLst>
            <a:ahLst/>
            <a:cxnLst>
              <a:cxn ang="0">
                <a:pos x="connsiteX0" y="connsiteY0"/>
              </a:cxn>
              <a:cxn ang="0">
                <a:pos x="connsiteX1" y="connsiteY1"/>
              </a:cxn>
              <a:cxn ang="0">
                <a:pos x="connsiteX2" y="connsiteY2"/>
              </a:cxn>
              <a:cxn ang="0">
                <a:pos x="connsiteX3" y="connsiteY3"/>
              </a:cxn>
            </a:cxnLst>
            <a:rect l="l" t="t" r="r" b="b"/>
            <a:pathLst>
              <a:path w="3706179" h="3711696">
                <a:moveTo>
                  <a:pt x="0" y="0"/>
                </a:moveTo>
                <a:lnTo>
                  <a:pt x="3706179" y="0"/>
                </a:lnTo>
                <a:lnTo>
                  <a:pt x="3706179" y="3711696"/>
                </a:lnTo>
                <a:lnTo>
                  <a:pt x="0" y="3711696"/>
                </a:lnTo>
                <a:close/>
              </a:path>
            </a:pathLst>
          </a:custGeom>
        </p:spPr>
        <p:txBody>
          <a:bodyPr wrap="square">
            <a:noAutofit/>
          </a:bodyPr>
          <a:lstStyle/>
          <a:p>
            <a:endParaRPr lang="en-EG" dirty="0"/>
          </a:p>
        </p:txBody>
      </p:sp>
    </p:spTree>
    <p:extLst>
      <p:ext uri="{BB962C8B-B14F-4D97-AF65-F5344CB8AC3E}">
        <p14:creationId xmlns:p14="http://schemas.microsoft.com/office/powerpoint/2010/main" val="937516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Degtancy">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63793A47-927A-310B-E2E7-EE081E87D7FC}"/>
              </a:ext>
            </a:extLst>
          </p:cNvPr>
          <p:cNvSpPr>
            <a:spLocks/>
          </p:cNvSpPr>
          <p:nvPr userDrawn="1"/>
        </p:nvSpPr>
        <p:spPr>
          <a:xfrm>
            <a:off x="8255315" y="1062500"/>
            <a:ext cx="2890021" cy="3328748"/>
          </a:xfrm>
          <a:custGeom>
            <a:avLst/>
            <a:gdLst>
              <a:gd name="connsiteX0" fmla="*/ 0 w 2057400"/>
              <a:gd name="connsiteY0" fmla="*/ 0 h 2057400"/>
              <a:gd name="connsiteX1" fmla="*/ 2057400 w 2057400"/>
              <a:gd name="connsiteY1" fmla="*/ 0 h 2057400"/>
              <a:gd name="connsiteX2" fmla="*/ 2057400 w 2057400"/>
              <a:gd name="connsiteY2" fmla="*/ 2057400 h 2057400"/>
              <a:gd name="connsiteX3" fmla="*/ 0 w 2057400"/>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2057400" h="2057400">
                <a:moveTo>
                  <a:pt x="0" y="0"/>
                </a:moveTo>
                <a:lnTo>
                  <a:pt x="2057400" y="0"/>
                </a:lnTo>
                <a:lnTo>
                  <a:pt x="2057400" y="2057400"/>
                </a:lnTo>
                <a:lnTo>
                  <a:pt x="0" y="2057400"/>
                </a:lnTo>
                <a:close/>
              </a:path>
            </a:pathLst>
          </a:custGeom>
          <a:gradFill>
            <a:gsLst>
              <a:gs pos="0">
                <a:schemeClr val="accent1"/>
              </a:gs>
              <a:gs pos="100000">
                <a:schemeClr val="accent2"/>
              </a:gs>
            </a:gsLst>
            <a:lin ang="13200000" scaled="0"/>
          </a:gradFill>
          <a:ln w="19050" cap="flat">
            <a:noFill/>
            <a:prstDash val="solid"/>
            <a:miter/>
          </a:ln>
          <a:effectLst>
            <a:outerShdw blurRad="165100" dist="63500" dir="5400000" sx="102000" sy="102000" algn="ctr" rotWithShape="0">
              <a:prstClr val="black">
                <a:alpha val="14888"/>
              </a:prstClr>
            </a:outerShdw>
          </a:effectLst>
        </p:spPr>
        <p:txBody>
          <a:bodyPr lIns="0" tIns="0" rIns="0" bIns="0" rtlCol="0" anchor="ctr"/>
          <a:lstStyle/>
          <a:p>
            <a:pPr algn="ctr"/>
            <a:endParaRPr lang="en-EG" sz="1100" b="1" spc="100">
              <a:solidFill>
                <a:schemeClr val="bg1"/>
              </a:solidFill>
              <a:latin typeface="Raleway SemiBold" panose="020B0503030101060003" pitchFamily="34" charset="77"/>
              <a:cs typeface="Poppins Medium" panose="00000600000000000000" pitchFamily="2" charset="0"/>
            </a:endParaRPr>
          </a:p>
        </p:txBody>
      </p:sp>
      <p:sp>
        <p:nvSpPr>
          <p:cNvPr id="11" name="Picture Placeholder 10">
            <a:extLst>
              <a:ext uri="{FF2B5EF4-FFF2-40B4-BE49-F238E27FC236}">
                <a16:creationId xmlns:a16="http://schemas.microsoft.com/office/drawing/2014/main" id="{F48334C7-5FBE-5FFE-27FF-334FBFB7DB52}"/>
              </a:ext>
            </a:extLst>
          </p:cNvPr>
          <p:cNvSpPr>
            <a:spLocks noGrp="1"/>
          </p:cNvSpPr>
          <p:nvPr>
            <p:ph type="pic" sz="quarter" idx="12"/>
          </p:nvPr>
        </p:nvSpPr>
        <p:spPr>
          <a:xfrm>
            <a:off x="9633098" y="4391248"/>
            <a:ext cx="2558902" cy="2466752"/>
          </a:xfrm>
          <a:custGeom>
            <a:avLst/>
            <a:gdLst>
              <a:gd name="connsiteX0" fmla="*/ 0 w 2558902"/>
              <a:gd name="connsiteY0" fmla="*/ 0 h 2466752"/>
              <a:gd name="connsiteX1" fmla="*/ 2558902 w 2558902"/>
              <a:gd name="connsiteY1" fmla="*/ 0 h 2466752"/>
              <a:gd name="connsiteX2" fmla="*/ 2558902 w 2558902"/>
              <a:gd name="connsiteY2" fmla="*/ 2466752 h 2466752"/>
              <a:gd name="connsiteX3" fmla="*/ 0 w 2558902"/>
              <a:gd name="connsiteY3" fmla="*/ 2466752 h 2466752"/>
            </a:gdLst>
            <a:ahLst/>
            <a:cxnLst>
              <a:cxn ang="0">
                <a:pos x="connsiteX0" y="connsiteY0"/>
              </a:cxn>
              <a:cxn ang="0">
                <a:pos x="connsiteX1" y="connsiteY1"/>
              </a:cxn>
              <a:cxn ang="0">
                <a:pos x="connsiteX2" y="connsiteY2"/>
              </a:cxn>
              <a:cxn ang="0">
                <a:pos x="connsiteX3" y="connsiteY3"/>
              </a:cxn>
            </a:cxnLst>
            <a:rect l="l" t="t" r="r" b="b"/>
            <a:pathLst>
              <a:path w="2558902" h="2466752">
                <a:moveTo>
                  <a:pt x="0" y="0"/>
                </a:moveTo>
                <a:lnTo>
                  <a:pt x="2558902" y="0"/>
                </a:lnTo>
                <a:lnTo>
                  <a:pt x="2558902" y="2466752"/>
                </a:lnTo>
                <a:lnTo>
                  <a:pt x="0" y="2466752"/>
                </a:lnTo>
                <a:close/>
              </a:path>
            </a:pathLst>
          </a:custGeom>
        </p:spPr>
        <p:txBody>
          <a:bodyPr wrap="square">
            <a:noAutofit/>
          </a:bodyPr>
          <a:lstStyle/>
          <a:p>
            <a:endParaRPr lang="en-EG" dirty="0"/>
          </a:p>
        </p:txBody>
      </p:sp>
      <p:sp>
        <p:nvSpPr>
          <p:cNvPr id="12" name="Picture Placeholder 11">
            <a:extLst>
              <a:ext uri="{FF2B5EF4-FFF2-40B4-BE49-F238E27FC236}">
                <a16:creationId xmlns:a16="http://schemas.microsoft.com/office/drawing/2014/main" id="{E91E2642-0903-3405-0932-2BF70896AA3C}"/>
              </a:ext>
            </a:extLst>
          </p:cNvPr>
          <p:cNvSpPr>
            <a:spLocks noGrp="1"/>
          </p:cNvSpPr>
          <p:nvPr>
            <p:ph type="pic" sz="quarter" idx="11"/>
          </p:nvPr>
        </p:nvSpPr>
        <p:spPr>
          <a:xfrm>
            <a:off x="5239214" y="0"/>
            <a:ext cx="3016102" cy="4391248"/>
          </a:xfrm>
          <a:custGeom>
            <a:avLst/>
            <a:gdLst>
              <a:gd name="connsiteX0" fmla="*/ 0 w 3016102"/>
              <a:gd name="connsiteY0" fmla="*/ 0 h 4391248"/>
              <a:gd name="connsiteX1" fmla="*/ 3016102 w 3016102"/>
              <a:gd name="connsiteY1" fmla="*/ 0 h 4391248"/>
              <a:gd name="connsiteX2" fmla="*/ 3016102 w 3016102"/>
              <a:gd name="connsiteY2" fmla="*/ 4391248 h 4391248"/>
              <a:gd name="connsiteX3" fmla="*/ 0 w 3016102"/>
              <a:gd name="connsiteY3" fmla="*/ 4391248 h 4391248"/>
            </a:gdLst>
            <a:ahLst/>
            <a:cxnLst>
              <a:cxn ang="0">
                <a:pos x="connsiteX0" y="connsiteY0"/>
              </a:cxn>
              <a:cxn ang="0">
                <a:pos x="connsiteX1" y="connsiteY1"/>
              </a:cxn>
              <a:cxn ang="0">
                <a:pos x="connsiteX2" y="connsiteY2"/>
              </a:cxn>
              <a:cxn ang="0">
                <a:pos x="connsiteX3" y="connsiteY3"/>
              </a:cxn>
            </a:cxnLst>
            <a:rect l="l" t="t" r="r" b="b"/>
            <a:pathLst>
              <a:path w="3016102" h="4391248">
                <a:moveTo>
                  <a:pt x="0" y="0"/>
                </a:moveTo>
                <a:lnTo>
                  <a:pt x="3016102" y="0"/>
                </a:lnTo>
                <a:lnTo>
                  <a:pt x="3016102" y="4391248"/>
                </a:lnTo>
                <a:lnTo>
                  <a:pt x="0" y="4391248"/>
                </a:lnTo>
                <a:close/>
              </a:path>
            </a:pathLst>
          </a:custGeom>
        </p:spPr>
        <p:txBody>
          <a:bodyPr wrap="square">
            <a:noAutofit/>
          </a:bodyPr>
          <a:lstStyle/>
          <a:p>
            <a:endParaRPr lang="en-EG" dirty="0"/>
          </a:p>
        </p:txBody>
      </p:sp>
      <p:sp>
        <p:nvSpPr>
          <p:cNvPr id="5" name="Freeform 4">
            <a:extLst>
              <a:ext uri="{FF2B5EF4-FFF2-40B4-BE49-F238E27FC236}">
                <a16:creationId xmlns:a16="http://schemas.microsoft.com/office/drawing/2014/main" id="{E32F2A10-0AA6-8971-BC44-890B8748FF95}"/>
              </a:ext>
            </a:extLst>
          </p:cNvPr>
          <p:cNvSpPr>
            <a:spLocks/>
          </p:cNvSpPr>
          <p:nvPr userDrawn="1"/>
        </p:nvSpPr>
        <p:spPr>
          <a:xfrm>
            <a:off x="6096000" y="4391248"/>
            <a:ext cx="3537098" cy="1775638"/>
          </a:xfrm>
          <a:custGeom>
            <a:avLst/>
            <a:gdLst>
              <a:gd name="connsiteX0" fmla="*/ 0 w 2057400"/>
              <a:gd name="connsiteY0" fmla="*/ 0 h 2057400"/>
              <a:gd name="connsiteX1" fmla="*/ 2057400 w 2057400"/>
              <a:gd name="connsiteY1" fmla="*/ 0 h 2057400"/>
              <a:gd name="connsiteX2" fmla="*/ 2057400 w 2057400"/>
              <a:gd name="connsiteY2" fmla="*/ 2057400 h 2057400"/>
              <a:gd name="connsiteX3" fmla="*/ 0 w 2057400"/>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2057400" h="2057400">
                <a:moveTo>
                  <a:pt x="0" y="0"/>
                </a:moveTo>
                <a:lnTo>
                  <a:pt x="2057400" y="0"/>
                </a:lnTo>
                <a:lnTo>
                  <a:pt x="2057400" y="2057400"/>
                </a:lnTo>
                <a:lnTo>
                  <a:pt x="0" y="2057400"/>
                </a:lnTo>
                <a:close/>
              </a:path>
            </a:pathLst>
          </a:custGeom>
          <a:solidFill>
            <a:schemeClr val="bg2">
              <a:lumMod val="95000"/>
            </a:schemeClr>
          </a:solidFill>
          <a:ln w="19050" cap="flat">
            <a:noFill/>
            <a:prstDash val="solid"/>
            <a:miter/>
          </a:ln>
          <a:effectLst/>
        </p:spPr>
        <p:txBody>
          <a:bodyPr lIns="0" tIns="0" rIns="0" bIns="0" rtlCol="0" anchor="ctr"/>
          <a:lstStyle/>
          <a:p>
            <a:pPr algn="ctr"/>
            <a:endParaRPr lang="en-EG" sz="1100" b="1" spc="100">
              <a:solidFill>
                <a:schemeClr val="bg1"/>
              </a:solidFill>
              <a:latin typeface="Raleway SemiBold" panose="020B0503030101060003" pitchFamily="34" charset="77"/>
              <a:cs typeface="Poppins Medium" panose="00000600000000000000" pitchFamily="2" charset="0"/>
            </a:endParaRPr>
          </a:p>
        </p:txBody>
      </p:sp>
    </p:spTree>
    <p:extLst>
      <p:ext uri="{BB962C8B-B14F-4D97-AF65-F5344CB8AC3E}">
        <p14:creationId xmlns:p14="http://schemas.microsoft.com/office/powerpoint/2010/main" val="303513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Degtanc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38564D-005B-5113-11A2-BF63C8B3F647}"/>
              </a:ext>
            </a:extLst>
          </p:cNvPr>
          <p:cNvSpPr/>
          <p:nvPr userDrawn="1"/>
        </p:nvSpPr>
        <p:spPr>
          <a:xfrm>
            <a:off x="6096000" y="0"/>
            <a:ext cx="3547730" cy="5689599"/>
          </a:xfrm>
          <a:prstGeom prst="rect">
            <a:avLst/>
          </a:prstGeom>
          <a:gradFill>
            <a:gsLst>
              <a:gs pos="0">
                <a:schemeClr val="accent1"/>
              </a:gs>
              <a:gs pos="100000">
                <a:schemeClr val="accent2"/>
              </a:gs>
            </a:gsLst>
            <a:lin ang="13200000" scaled="0"/>
          </a:gradFill>
          <a:ln w="19050"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algn="ctr" defTabSz="914400" rtl="0" eaLnBrk="1" latinLnBrk="0" hangingPunct="1"/>
            <a:endParaRPr lang="en-EG" sz="1100" b="1" spc="100">
              <a:solidFill>
                <a:schemeClr val="bg1"/>
              </a:solidFill>
              <a:latin typeface="Raleway SemiBold" panose="020B0503030101060003" pitchFamily="34" charset="77"/>
              <a:cs typeface="Poppins Medium" panose="00000600000000000000" pitchFamily="2" charset="0"/>
            </a:endParaRPr>
          </a:p>
        </p:txBody>
      </p:sp>
      <p:sp>
        <p:nvSpPr>
          <p:cNvPr id="6" name="Picture Placeholder 5">
            <a:extLst>
              <a:ext uri="{FF2B5EF4-FFF2-40B4-BE49-F238E27FC236}">
                <a16:creationId xmlns:a16="http://schemas.microsoft.com/office/drawing/2014/main" id="{2B4E6DDE-8F34-701F-EA3F-C6A6CAC2C01B}"/>
              </a:ext>
            </a:extLst>
          </p:cNvPr>
          <p:cNvSpPr>
            <a:spLocks noGrp="1"/>
          </p:cNvSpPr>
          <p:nvPr>
            <p:ph type="pic" sz="quarter" idx="11"/>
          </p:nvPr>
        </p:nvSpPr>
        <p:spPr>
          <a:xfrm>
            <a:off x="6610386" y="584200"/>
            <a:ext cx="4011540" cy="5689600"/>
          </a:xfrm>
          <a:custGeom>
            <a:avLst/>
            <a:gdLst>
              <a:gd name="connsiteX0" fmla="*/ 0 w 4011540"/>
              <a:gd name="connsiteY0" fmla="*/ 0 h 5620212"/>
              <a:gd name="connsiteX1" fmla="*/ 4011540 w 4011540"/>
              <a:gd name="connsiteY1" fmla="*/ 0 h 5620212"/>
              <a:gd name="connsiteX2" fmla="*/ 4011540 w 4011540"/>
              <a:gd name="connsiteY2" fmla="*/ 5620212 h 5620212"/>
              <a:gd name="connsiteX3" fmla="*/ 0 w 4011540"/>
              <a:gd name="connsiteY3" fmla="*/ 5620212 h 5620212"/>
            </a:gdLst>
            <a:ahLst/>
            <a:cxnLst>
              <a:cxn ang="0">
                <a:pos x="connsiteX0" y="connsiteY0"/>
              </a:cxn>
              <a:cxn ang="0">
                <a:pos x="connsiteX1" y="connsiteY1"/>
              </a:cxn>
              <a:cxn ang="0">
                <a:pos x="connsiteX2" y="connsiteY2"/>
              </a:cxn>
              <a:cxn ang="0">
                <a:pos x="connsiteX3" y="connsiteY3"/>
              </a:cxn>
            </a:cxnLst>
            <a:rect l="l" t="t" r="r" b="b"/>
            <a:pathLst>
              <a:path w="4011540" h="5620212">
                <a:moveTo>
                  <a:pt x="0" y="0"/>
                </a:moveTo>
                <a:lnTo>
                  <a:pt x="4011540" y="0"/>
                </a:lnTo>
                <a:lnTo>
                  <a:pt x="4011540" y="5620212"/>
                </a:lnTo>
                <a:lnTo>
                  <a:pt x="0" y="5620212"/>
                </a:lnTo>
                <a:close/>
              </a:path>
            </a:pathLst>
          </a:custGeom>
        </p:spPr>
        <p:txBody>
          <a:bodyPr wrap="square">
            <a:noAutofit/>
          </a:bodyPr>
          <a:lstStyle/>
          <a:p>
            <a:pPr marL="228600" indent="-228600" algn="r" defTabSz="914400" rtl="1" eaLnBrk="1" latinLnBrk="0" hangingPunct="1">
              <a:lnSpc>
                <a:spcPct val="90000"/>
              </a:lnSpc>
              <a:spcBef>
                <a:spcPts val="1000"/>
              </a:spcBef>
              <a:buFont typeface="Arial" panose="020B0604020202020204" pitchFamily="34" charset="0"/>
              <a:buChar char="•"/>
            </a:pPr>
            <a:endParaRPr lang="en-EG" dirty="0"/>
          </a:p>
        </p:txBody>
      </p:sp>
    </p:spTree>
    <p:extLst>
      <p:ext uri="{BB962C8B-B14F-4D97-AF65-F5344CB8AC3E}">
        <p14:creationId xmlns:p14="http://schemas.microsoft.com/office/powerpoint/2010/main" val="20116801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Degtanc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107D76-04FB-274D-96AD-62F9202B5632}"/>
              </a:ext>
            </a:extLst>
          </p:cNvPr>
          <p:cNvSpPr/>
          <p:nvPr userDrawn="1"/>
        </p:nvSpPr>
        <p:spPr>
          <a:xfrm>
            <a:off x="1668832" y="1934829"/>
            <a:ext cx="3360768" cy="2865833"/>
          </a:xfrm>
          <a:prstGeom prst="rect">
            <a:avLst/>
          </a:prstGeom>
          <a:gradFill>
            <a:gsLst>
              <a:gs pos="0">
                <a:schemeClr val="accent1"/>
              </a:gs>
              <a:gs pos="100000">
                <a:schemeClr val="accent2"/>
              </a:gs>
            </a:gsLst>
            <a:lin ang="13200000" scaled="0"/>
          </a:gradFill>
          <a:ln w="19050"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rtl="1"/>
            <a:endParaRPr lang="en-EG" sz="1100" b="1" spc="100">
              <a:solidFill>
                <a:schemeClr val="bg1"/>
              </a:solidFill>
              <a:latin typeface="Raleway SemiBold" panose="020B0503030101060003" pitchFamily="34" charset="77"/>
              <a:cs typeface="Poppins Medium" panose="00000600000000000000" pitchFamily="2" charset="0"/>
            </a:endParaRPr>
          </a:p>
        </p:txBody>
      </p:sp>
      <p:sp>
        <p:nvSpPr>
          <p:cNvPr id="5" name="Rectangle 4">
            <a:extLst>
              <a:ext uri="{FF2B5EF4-FFF2-40B4-BE49-F238E27FC236}">
                <a16:creationId xmlns:a16="http://schemas.microsoft.com/office/drawing/2014/main" id="{D444A945-035B-05CB-B5D2-1CEB6F7F5EE1}"/>
              </a:ext>
            </a:extLst>
          </p:cNvPr>
          <p:cNvSpPr/>
          <p:nvPr userDrawn="1"/>
        </p:nvSpPr>
        <p:spPr>
          <a:xfrm>
            <a:off x="6709144" y="1934829"/>
            <a:ext cx="3360768" cy="2865833"/>
          </a:xfrm>
          <a:prstGeom prst="rect">
            <a:avLst/>
          </a:prstGeom>
          <a:gradFill>
            <a:gsLst>
              <a:gs pos="0">
                <a:schemeClr val="accent1"/>
              </a:gs>
              <a:gs pos="100000">
                <a:schemeClr val="accent2"/>
              </a:gs>
            </a:gsLst>
            <a:lin ang="13200000" scaled="0"/>
          </a:gradFill>
          <a:ln w="19050"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rtl="1"/>
            <a:endParaRPr lang="en-EG" sz="1100" b="1" spc="100">
              <a:solidFill>
                <a:schemeClr val="bg1"/>
              </a:solidFill>
              <a:latin typeface="Raleway SemiBold" panose="020B0503030101060003" pitchFamily="34" charset="77"/>
              <a:cs typeface="Poppins Medium" panose="00000600000000000000" pitchFamily="2" charset="0"/>
            </a:endParaRPr>
          </a:p>
        </p:txBody>
      </p:sp>
      <p:sp>
        <p:nvSpPr>
          <p:cNvPr id="9" name="Picture Placeholder 8">
            <a:extLst>
              <a:ext uri="{FF2B5EF4-FFF2-40B4-BE49-F238E27FC236}">
                <a16:creationId xmlns:a16="http://schemas.microsoft.com/office/drawing/2014/main" id="{1D6AEC2A-7621-2790-90A7-B8626F72093F}"/>
              </a:ext>
            </a:extLst>
          </p:cNvPr>
          <p:cNvSpPr>
            <a:spLocks noGrp="1"/>
          </p:cNvSpPr>
          <p:nvPr>
            <p:ph type="pic" sz="quarter" idx="12"/>
          </p:nvPr>
        </p:nvSpPr>
        <p:spPr>
          <a:xfrm>
            <a:off x="2122088" y="2232540"/>
            <a:ext cx="3360768" cy="3046588"/>
          </a:xfrm>
          <a:custGeom>
            <a:avLst/>
            <a:gdLst>
              <a:gd name="connsiteX0" fmla="*/ 0 w 3360768"/>
              <a:gd name="connsiteY0" fmla="*/ 0 h 3046588"/>
              <a:gd name="connsiteX1" fmla="*/ 3360768 w 3360768"/>
              <a:gd name="connsiteY1" fmla="*/ 0 h 3046588"/>
              <a:gd name="connsiteX2" fmla="*/ 3360768 w 3360768"/>
              <a:gd name="connsiteY2" fmla="*/ 3046588 h 3046588"/>
              <a:gd name="connsiteX3" fmla="*/ 0 w 3360768"/>
              <a:gd name="connsiteY3" fmla="*/ 3046588 h 3046588"/>
            </a:gdLst>
            <a:ahLst/>
            <a:cxnLst>
              <a:cxn ang="0">
                <a:pos x="connsiteX0" y="connsiteY0"/>
              </a:cxn>
              <a:cxn ang="0">
                <a:pos x="connsiteX1" y="connsiteY1"/>
              </a:cxn>
              <a:cxn ang="0">
                <a:pos x="connsiteX2" y="connsiteY2"/>
              </a:cxn>
              <a:cxn ang="0">
                <a:pos x="connsiteX3" y="connsiteY3"/>
              </a:cxn>
            </a:cxnLst>
            <a:rect l="l" t="t" r="r" b="b"/>
            <a:pathLst>
              <a:path w="3360768" h="3046588">
                <a:moveTo>
                  <a:pt x="0" y="0"/>
                </a:moveTo>
                <a:lnTo>
                  <a:pt x="3360768" y="0"/>
                </a:lnTo>
                <a:lnTo>
                  <a:pt x="3360768" y="3046588"/>
                </a:lnTo>
                <a:lnTo>
                  <a:pt x="0" y="3046588"/>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10" name="Picture Placeholder 9">
            <a:extLst>
              <a:ext uri="{FF2B5EF4-FFF2-40B4-BE49-F238E27FC236}">
                <a16:creationId xmlns:a16="http://schemas.microsoft.com/office/drawing/2014/main" id="{A4C4555C-F6D2-EC65-462E-6F4400A7E630}"/>
              </a:ext>
            </a:extLst>
          </p:cNvPr>
          <p:cNvSpPr>
            <a:spLocks noGrp="1"/>
          </p:cNvSpPr>
          <p:nvPr>
            <p:ph type="pic" sz="quarter" idx="11"/>
          </p:nvPr>
        </p:nvSpPr>
        <p:spPr>
          <a:xfrm>
            <a:off x="7162400" y="2232540"/>
            <a:ext cx="3360768" cy="3046588"/>
          </a:xfrm>
          <a:custGeom>
            <a:avLst/>
            <a:gdLst>
              <a:gd name="connsiteX0" fmla="*/ 0 w 3360768"/>
              <a:gd name="connsiteY0" fmla="*/ 0 h 3046588"/>
              <a:gd name="connsiteX1" fmla="*/ 3360768 w 3360768"/>
              <a:gd name="connsiteY1" fmla="*/ 0 h 3046588"/>
              <a:gd name="connsiteX2" fmla="*/ 3360768 w 3360768"/>
              <a:gd name="connsiteY2" fmla="*/ 3046588 h 3046588"/>
              <a:gd name="connsiteX3" fmla="*/ 0 w 3360768"/>
              <a:gd name="connsiteY3" fmla="*/ 3046588 h 3046588"/>
            </a:gdLst>
            <a:ahLst/>
            <a:cxnLst>
              <a:cxn ang="0">
                <a:pos x="connsiteX0" y="connsiteY0"/>
              </a:cxn>
              <a:cxn ang="0">
                <a:pos x="connsiteX1" y="connsiteY1"/>
              </a:cxn>
              <a:cxn ang="0">
                <a:pos x="connsiteX2" y="connsiteY2"/>
              </a:cxn>
              <a:cxn ang="0">
                <a:pos x="connsiteX3" y="connsiteY3"/>
              </a:cxn>
            </a:cxnLst>
            <a:rect l="l" t="t" r="r" b="b"/>
            <a:pathLst>
              <a:path w="3360768" h="3046588">
                <a:moveTo>
                  <a:pt x="0" y="0"/>
                </a:moveTo>
                <a:lnTo>
                  <a:pt x="3360768" y="0"/>
                </a:lnTo>
                <a:lnTo>
                  <a:pt x="3360768" y="3046588"/>
                </a:lnTo>
                <a:lnTo>
                  <a:pt x="0" y="3046588"/>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Tree>
    <p:extLst>
      <p:ext uri="{BB962C8B-B14F-4D97-AF65-F5344CB8AC3E}">
        <p14:creationId xmlns:p14="http://schemas.microsoft.com/office/powerpoint/2010/main" val="3390439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Degtanc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C705B3-D6C6-F6C3-3F26-4A938432F713}"/>
              </a:ext>
            </a:extLst>
          </p:cNvPr>
          <p:cNvSpPr/>
          <p:nvPr userDrawn="1"/>
        </p:nvSpPr>
        <p:spPr>
          <a:xfrm>
            <a:off x="1055689" y="2208097"/>
            <a:ext cx="2691819" cy="2895663"/>
          </a:xfrm>
          <a:prstGeom prst="rect">
            <a:avLst/>
          </a:prstGeom>
          <a:gradFill>
            <a:gsLst>
              <a:gs pos="0">
                <a:schemeClr val="accent1"/>
              </a:gs>
              <a:gs pos="100000">
                <a:schemeClr val="accent2"/>
              </a:gs>
            </a:gsLst>
            <a:lin ang="13200000" scaled="0"/>
          </a:gradFill>
          <a:ln w="19050"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algn="ctr" defTabSz="914400" rtl="0" eaLnBrk="1" latinLnBrk="0" hangingPunct="1"/>
            <a:endParaRPr lang="en-EG" sz="1100" b="1" spc="100">
              <a:solidFill>
                <a:schemeClr val="bg1"/>
              </a:solidFill>
              <a:latin typeface="Raleway SemiBold" panose="020B0503030101060003" pitchFamily="34" charset="77"/>
              <a:cs typeface="Poppins Medium" panose="00000600000000000000" pitchFamily="2" charset="0"/>
            </a:endParaRPr>
          </a:p>
        </p:txBody>
      </p:sp>
      <p:sp>
        <p:nvSpPr>
          <p:cNvPr id="6" name="Rectangle 5">
            <a:extLst>
              <a:ext uri="{FF2B5EF4-FFF2-40B4-BE49-F238E27FC236}">
                <a16:creationId xmlns:a16="http://schemas.microsoft.com/office/drawing/2014/main" id="{3C01D168-EC26-42C4-921D-A8F077953740}"/>
              </a:ext>
            </a:extLst>
          </p:cNvPr>
          <p:cNvSpPr/>
          <p:nvPr userDrawn="1"/>
        </p:nvSpPr>
        <p:spPr>
          <a:xfrm>
            <a:off x="4548051" y="2208097"/>
            <a:ext cx="2691819" cy="2895663"/>
          </a:xfrm>
          <a:prstGeom prst="rect">
            <a:avLst/>
          </a:prstGeom>
          <a:gradFill>
            <a:gsLst>
              <a:gs pos="0">
                <a:schemeClr val="accent1"/>
              </a:gs>
              <a:gs pos="100000">
                <a:schemeClr val="accent2"/>
              </a:gs>
            </a:gsLst>
            <a:lin ang="13200000" scaled="0"/>
          </a:gradFill>
          <a:ln w="19050"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algn="ctr" defTabSz="914400" rtl="0" eaLnBrk="1" latinLnBrk="0" hangingPunct="1"/>
            <a:endParaRPr lang="en-EG" sz="1100" b="1" spc="100">
              <a:solidFill>
                <a:schemeClr val="bg1"/>
              </a:solidFill>
              <a:latin typeface="Raleway SemiBold" panose="020B0503030101060003" pitchFamily="34" charset="77"/>
              <a:cs typeface="Poppins Medium" panose="00000600000000000000" pitchFamily="2" charset="0"/>
            </a:endParaRPr>
          </a:p>
        </p:txBody>
      </p:sp>
      <p:sp>
        <p:nvSpPr>
          <p:cNvPr id="8" name="Rectangle 7">
            <a:extLst>
              <a:ext uri="{FF2B5EF4-FFF2-40B4-BE49-F238E27FC236}">
                <a16:creationId xmlns:a16="http://schemas.microsoft.com/office/drawing/2014/main" id="{FAF092D3-ECC4-84AA-D15C-CA728809A70D}"/>
              </a:ext>
            </a:extLst>
          </p:cNvPr>
          <p:cNvSpPr/>
          <p:nvPr userDrawn="1"/>
        </p:nvSpPr>
        <p:spPr>
          <a:xfrm>
            <a:off x="8040415" y="2208097"/>
            <a:ext cx="2691819" cy="2895663"/>
          </a:xfrm>
          <a:prstGeom prst="rect">
            <a:avLst/>
          </a:prstGeom>
          <a:gradFill>
            <a:gsLst>
              <a:gs pos="0">
                <a:schemeClr val="accent1"/>
              </a:gs>
              <a:gs pos="100000">
                <a:schemeClr val="accent2"/>
              </a:gs>
            </a:gsLst>
            <a:lin ang="13200000" scaled="0"/>
          </a:gradFill>
          <a:ln w="19050"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algn="ctr" defTabSz="914400" rtl="0" eaLnBrk="1" latinLnBrk="0" hangingPunct="1"/>
            <a:endParaRPr lang="en-EG" sz="1100" b="1" spc="100">
              <a:solidFill>
                <a:schemeClr val="bg1"/>
              </a:solidFill>
              <a:latin typeface="Raleway SemiBold" panose="020B0503030101060003" pitchFamily="34" charset="77"/>
              <a:cs typeface="Poppins Medium" panose="00000600000000000000" pitchFamily="2" charset="0"/>
            </a:endParaRPr>
          </a:p>
        </p:txBody>
      </p:sp>
      <p:sp>
        <p:nvSpPr>
          <p:cNvPr id="16" name="Picture Placeholder 15">
            <a:extLst>
              <a:ext uri="{FF2B5EF4-FFF2-40B4-BE49-F238E27FC236}">
                <a16:creationId xmlns:a16="http://schemas.microsoft.com/office/drawing/2014/main" id="{E2C24BDD-3F7B-2D98-7A2A-D0041D18DF28}"/>
              </a:ext>
            </a:extLst>
          </p:cNvPr>
          <p:cNvSpPr>
            <a:spLocks noGrp="1"/>
          </p:cNvSpPr>
          <p:nvPr>
            <p:ph type="pic" sz="quarter" idx="11"/>
          </p:nvPr>
        </p:nvSpPr>
        <p:spPr>
          <a:xfrm>
            <a:off x="8444495" y="2622269"/>
            <a:ext cx="2691819" cy="2895663"/>
          </a:xfrm>
          <a:custGeom>
            <a:avLst/>
            <a:gdLst>
              <a:gd name="connsiteX0" fmla="*/ 0 w 2691819"/>
              <a:gd name="connsiteY0" fmla="*/ 0 h 2895663"/>
              <a:gd name="connsiteX1" fmla="*/ 2691819 w 2691819"/>
              <a:gd name="connsiteY1" fmla="*/ 0 h 2895663"/>
              <a:gd name="connsiteX2" fmla="*/ 2691819 w 2691819"/>
              <a:gd name="connsiteY2" fmla="*/ 2895663 h 2895663"/>
              <a:gd name="connsiteX3" fmla="*/ 0 w 2691819"/>
              <a:gd name="connsiteY3" fmla="*/ 2895663 h 2895663"/>
            </a:gdLst>
            <a:ahLst/>
            <a:cxnLst>
              <a:cxn ang="0">
                <a:pos x="connsiteX0" y="connsiteY0"/>
              </a:cxn>
              <a:cxn ang="0">
                <a:pos x="connsiteX1" y="connsiteY1"/>
              </a:cxn>
              <a:cxn ang="0">
                <a:pos x="connsiteX2" y="connsiteY2"/>
              </a:cxn>
              <a:cxn ang="0">
                <a:pos x="connsiteX3" y="connsiteY3"/>
              </a:cxn>
            </a:cxnLst>
            <a:rect l="l" t="t" r="r" b="b"/>
            <a:pathLst>
              <a:path w="2691819" h="2895663">
                <a:moveTo>
                  <a:pt x="0" y="0"/>
                </a:moveTo>
                <a:lnTo>
                  <a:pt x="2691819" y="0"/>
                </a:lnTo>
                <a:lnTo>
                  <a:pt x="2691819" y="2895663"/>
                </a:lnTo>
                <a:lnTo>
                  <a:pt x="0" y="2895663"/>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15" name="Picture Placeholder 14">
            <a:extLst>
              <a:ext uri="{FF2B5EF4-FFF2-40B4-BE49-F238E27FC236}">
                <a16:creationId xmlns:a16="http://schemas.microsoft.com/office/drawing/2014/main" id="{4C625F23-7381-7BA1-E8A0-E35CA4492A52}"/>
              </a:ext>
            </a:extLst>
          </p:cNvPr>
          <p:cNvSpPr>
            <a:spLocks noGrp="1"/>
          </p:cNvSpPr>
          <p:nvPr>
            <p:ph type="pic" sz="quarter" idx="12"/>
          </p:nvPr>
        </p:nvSpPr>
        <p:spPr>
          <a:xfrm>
            <a:off x="4952131" y="2622269"/>
            <a:ext cx="2691819" cy="2895663"/>
          </a:xfrm>
          <a:custGeom>
            <a:avLst/>
            <a:gdLst>
              <a:gd name="connsiteX0" fmla="*/ 0 w 2691819"/>
              <a:gd name="connsiteY0" fmla="*/ 0 h 2895663"/>
              <a:gd name="connsiteX1" fmla="*/ 2691819 w 2691819"/>
              <a:gd name="connsiteY1" fmla="*/ 0 h 2895663"/>
              <a:gd name="connsiteX2" fmla="*/ 2691819 w 2691819"/>
              <a:gd name="connsiteY2" fmla="*/ 2895663 h 2895663"/>
              <a:gd name="connsiteX3" fmla="*/ 0 w 2691819"/>
              <a:gd name="connsiteY3" fmla="*/ 2895663 h 2895663"/>
            </a:gdLst>
            <a:ahLst/>
            <a:cxnLst>
              <a:cxn ang="0">
                <a:pos x="connsiteX0" y="connsiteY0"/>
              </a:cxn>
              <a:cxn ang="0">
                <a:pos x="connsiteX1" y="connsiteY1"/>
              </a:cxn>
              <a:cxn ang="0">
                <a:pos x="connsiteX2" y="connsiteY2"/>
              </a:cxn>
              <a:cxn ang="0">
                <a:pos x="connsiteX3" y="connsiteY3"/>
              </a:cxn>
            </a:cxnLst>
            <a:rect l="l" t="t" r="r" b="b"/>
            <a:pathLst>
              <a:path w="2691819" h="2895663">
                <a:moveTo>
                  <a:pt x="0" y="0"/>
                </a:moveTo>
                <a:lnTo>
                  <a:pt x="2691819" y="0"/>
                </a:lnTo>
                <a:lnTo>
                  <a:pt x="2691819" y="2895663"/>
                </a:lnTo>
                <a:lnTo>
                  <a:pt x="0" y="2895663"/>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14" name="Picture Placeholder 13">
            <a:extLst>
              <a:ext uri="{FF2B5EF4-FFF2-40B4-BE49-F238E27FC236}">
                <a16:creationId xmlns:a16="http://schemas.microsoft.com/office/drawing/2014/main" id="{29316BBA-54FD-BEC1-1D78-426B55F52A6B}"/>
              </a:ext>
            </a:extLst>
          </p:cNvPr>
          <p:cNvSpPr>
            <a:spLocks noGrp="1"/>
          </p:cNvSpPr>
          <p:nvPr>
            <p:ph type="pic" sz="quarter" idx="13"/>
          </p:nvPr>
        </p:nvSpPr>
        <p:spPr>
          <a:xfrm>
            <a:off x="1459769" y="2622269"/>
            <a:ext cx="2691819" cy="2895663"/>
          </a:xfrm>
          <a:custGeom>
            <a:avLst/>
            <a:gdLst>
              <a:gd name="connsiteX0" fmla="*/ 0 w 2691819"/>
              <a:gd name="connsiteY0" fmla="*/ 0 h 2895663"/>
              <a:gd name="connsiteX1" fmla="*/ 2691819 w 2691819"/>
              <a:gd name="connsiteY1" fmla="*/ 0 h 2895663"/>
              <a:gd name="connsiteX2" fmla="*/ 2691819 w 2691819"/>
              <a:gd name="connsiteY2" fmla="*/ 2895663 h 2895663"/>
              <a:gd name="connsiteX3" fmla="*/ 0 w 2691819"/>
              <a:gd name="connsiteY3" fmla="*/ 2895663 h 2895663"/>
            </a:gdLst>
            <a:ahLst/>
            <a:cxnLst>
              <a:cxn ang="0">
                <a:pos x="connsiteX0" y="connsiteY0"/>
              </a:cxn>
              <a:cxn ang="0">
                <a:pos x="connsiteX1" y="connsiteY1"/>
              </a:cxn>
              <a:cxn ang="0">
                <a:pos x="connsiteX2" y="connsiteY2"/>
              </a:cxn>
              <a:cxn ang="0">
                <a:pos x="connsiteX3" y="connsiteY3"/>
              </a:cxn>
            </a:cxnLst>
            <a:rect l="l" t="t" r="r" b="b"/>
            <a:pathLst>
              <a:path w="2691819" h="2895663">
                <a:moveTo>
                  <a:pt x="0" y="0"/>
                </a:moveTo>
                <a:lnTo>
                  <a:pt x="2691819" y="0"/>
                </a:lnTo>
                <a:lnTo>
                  <a:pt x="2691819" y="2895663"/>
                </a:lnTo>
                <a:lnTo>
                  <a:pt x="0" y="2895663"/>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Tree>
    <p:extLst>
      <p:ext uri="{BB962C8B-B14F-4D97-AF65-F5344CB8AC3E}">
        <p14:creationId xmlns:p14="http://schemas.microsoft.com/office/powerpoint/2010/main" val="3556738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Degtanc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F8A5F8-8A5C-5D0D-69BD-66FCACDAC8DB}"/>
              </a:ext>
            </a:extLst>
          </p:cNvPr>
          <p:cNvSpPr/>
          <p:nvPr userDrawn="1"/>
        </p:nvSpPr>
        <p:spPr>
          <a:xfrm>
            <a:off x="0" y="0"/>
            <a:ext cx="12192000" cy="3429000"/>
          </a:xfrm>
          <a:prstGeom prst="rect">
            <a:avLst/>
          </a:prstGeom>
          <a:gradFill>
            <a:gsLst>
              <a:gs pos="0">
                <a:schemeClr val="accent1"/>
              </a:gs>
              <a:gs pos="100000">
                <a:schemeClr val="accent2"/>
              </a:gs>
            </a:gsLst>
            <a:lin ang="13200000" scaled="0"/>
          </a:gradFill>
          <a:ln w="19050"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algn="ctr" defTabSz="914400" rtl="0" eaLnBrk="1" latinLnBrk="0" hangingPunct="1"/>
            <a:endParaRPr lang="en-EG" sz="1100" b="1" spc="100">
              <a:solidFill>
                <a:schemeClr val="bg1"/>
              </a:solidFill>
              <a:latin typeface="Raleway SemiBold" panose="020B0503030101060003" pitchFamily="34" charset="77"/>
              <a:cs typeface="Poppins Medium" panose="00000600000000000000" pitchFamily="2" charset="0"/>
            </a:endParaRPr>
          </a:p>
        </p:txBody>
      </p:sp>
      <p:sp>
        <p:nvSpPr>
          <p:cNvPr id="13" name="Picture Placeholder 12">
            <a:extLst>
              <a:ext uri="{FF2B5EF4-FFF2-40B4-BE49-F238E27FC236}">
                <a16:creationId xmlns:a16="http://schemas.microsoft.com/office/drawing/2014/main" id="{BCE6B24A-F1C5-FDAE-6463-0F1AF60BE984}"/>
              </a:ext>
            </a:extLst>
          </p:cNvPr>
          <p:cNvSpPr>
            <a:spLocks noGrp="1"/>
          </p:cNvSpPr>
          <p:nvPr>
            <p:ph type="pic" sz="quarter" idx="11"/>
          </p:nvPr>
        </p:nvSpPr>
        <p:spPr>
          <a:xfrm>
            <a:off x="6222125" y="890314"/>
            <a:ext cx="2307622" cy="2274614"/>
          </a:xfrm>
          <a:custGeom>
            <a:avLst/>
            <a:gdLst>
              <a:gd name="connsiteX0" fmla="*/ 0 w 2307622"/>
              <a:gd name="connsiteY0" fmla="*/ 0 h 2274614"/>
              <a:gd name="connsiteX1" fmla="*/ 2307622 w 2307622"/>
              <a:gd name="connsiteY1" fmla="*/ 0 h 2274614"/>
              <a:gd name="connsiteX2" fmla="*/ 2307622 w 2307622"/>
              <a:gd name="connsiteY2" fmla="*/ 2274614 h 2274614"/>
              <a:gd name="connsiteX3" fmla="*/ 0 w 2307622"/>
              <a:gd name="connsiteY3" fmla="*/ 2274614 h 2274614"/>
            </a:gdLst>
            <a:ahLst/>
            <a:cxnLst>
              <a:cxn ang="0">
                <a:pos x="connsiteX0" y="connsiteY0"/>
              </a:cxn>
              <a:cxn ang="0">
                <a:pos x="connsiteX1" y="connsiteY1"/>
              </a:cxn>
              <a:cxn ang="0">
                <a:pos x="connsiteX2" y="connsiteY2"/>
              </a:cxn>
              <a:cxn ang="0">
                <a:pos x="connsiteX3" y="connsiteY3"/>
              </a:cxn>
            </a:cxnLst>
            <a:rect l="l" t="t" r="r" b="b"/>
            <a:pathLst>
              <a:path w="2307622" h="2274614">
                <a:moveTo>
                  <a:pt x="0" y="0"/>
                </a:moveTo>
                <a:lnTo>
                  <a:pt x="2307622" y="0"/>
                </a:lnTo>
                <a:lnTo>
                  <a:pt x="2307622" y="2274614"/>
                </a:lnTo>
                <a:lnTo>
                  <a:pt x="0" y="2274614"/>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17" name="Picture Placeholder 16">
            <a:extLst>
              <a:ext uri="{FF2B5EF4-FFF2-40B4-BE49-F238E27FC236}">
                <a16:creationId xmlns:a16="http://schemas.microsoft.com/office/drawing/2014/main" id="{5742FF00-0058-5230-EFE5-202913E21EE2}"/>
              </a:ext>
            </a:extLst>
          </p:cNvPr>
          <p:cNvSpPr>
            <a:spLocks noGrp="1"/>
          </p:cNvSpPr>
          <p:nvPr>
            <p:ph type="pic" sz="quarter" idx="12"/>
          </p:nvPr>
        </p:nvSpPr>
        <p:spPr>
          <a:xfrm>
            <a:off x="8828691" y="890314"/>
            <a:ext cx="2307622" cy="2274614"/>
          </a:xfrm>
          <a:custGeom>
            <a:avLst/>
            <a:gdLst>
              <a:gd name="connsiteX0" fmla="*/ 0 w 2307622"/>
              <a:gd name="connsiteY0" fmla="*/ 0 h 2274614"/>
              <a:gd name="connsiteX1" fmla="*/ 2307622 w 2307622"/>
              <a:gd name="connsiteY1" fmla="*/ 0 h 2274614"/>
              <a:gd name="connsiteX2" fmla="*/ 2307622 w 2307622"/>
              <a:gd name="connsiteY2" fmla="*/ 2274614 h 2274614"/>
              <a:gd name="connsiteX3" fmla="*/ 0 w 2307622"/>
              <a:gd name="connsiteY3" fmla="*/ 2274614 h 2274614"/>
            </a:gdLst>
            <a:ahLst/>
            <a:cxnLst>
              <a:cxn ang="0">
                <a:pos x="connsiteX0" y="connsiteY0"/>
              </a:cxn>
              <a:cxn ang="0">
                <a:pos x="connsiteX1" y="connsiteY1"/>
              </a:cxn>
              <a:cxn ang="0">
                <a:pos x="connsiteX2" y="connsiteY2"/>
              </a:cxn>
              <a:cxn ang="0">
                <a:pos x="connsiteX3" y="connsiteY3"/>
              </a:cxn>
            </a:cxnLst>
            <a:rect l="l" t="t" r="r" b="b"/>
            <a:pathLst>
              <a:path w="2307622" h="2274614">
                <a:moveTo>
                  <a:pt x="0" y="0"/>
                </a:moveTo>
                <a:lnTo>
                  <a:pt x="2307622" y="0"/>
                </a:lnTo>
                <a:lnTo>
                  <a:pt x="2307622" y="2274614"/>
                </a:lnTo>
                <a:lnTo>
                  <a:pt x="0" y="2274614"/>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19" name="Picture Placeholder 18">
            <a:extLst>
              <a:ext uri="{FF2B5EF4-FFF2-40B4-BE49-F238E27FC236}">
                <a16:creationId xmlns:a16="http://schemas.microsoft.com/office/drawing/2014/main" id="{5846C55C-B3AC-A4C9-0124-16126AD3E089}"/>
              </a:ext>
            </a:extLst>
          </p:cNvPr>
          <p:cNvSpPr>
            <a:spLocks noGrp="1"/>
          </p:cNvSpPr>
          <p:nvPr>
            <p:ph type="pic" sz="quarter" idx="13"/>
          </p:nvPr>
        </p:nvSpPr>
        <p:spPr>
          <a:xfrm>
            <a:off x="6222125" y="3693073"/>
            <a:ext cx="2307622" cy="2274614"/>
          </a:xfrm>
          <a:custGeom>
            <a:avLst/>
            <a:gdLst>
              <a:gd name="connsiteX0" fmla="*/ 0 w 2307622"/>
              <a:gd name="connsiteY0" fmla="*/ 0 h 2274614"/>
              <a:gd name="connsiteX1" fmla="*/ 2307622 w 2307622"/>
              <a:gd name="connsiteY1" fmla="*/ 0 h 2274614"/>
              <a:gd name="connsiteX2" fmla="*/ 2307622 w 2307622"/>
              <a:gd name="connsiteY2" fmla="*/ 2274614 h 2274614"/>
              <a:gd name="connsiteX3" fmla="*/ 0 w 2307622"/>
              <a:gd name="connsiteY3" fmla="*/ 2274614 h 2274614"/>
            </a:gdLst>
            <a:ahLst/>
            <a:cxnLst>
              <a:cxn ang="0">
                <a:pos x="connsiteX0" y="connsiteY0"/>
              </a:cxn>
              <a:cxn ang="0">
                <a:pos x="connsiteX1" y="connsiteY1"/>
              </a:cxn>
              <a:cxn ang="0">
                <a:pos x="connsiteX2" y="connsiteY2"/>
              </a:cxn>
              <a:cxn ang="0">
                <a:pos x="connsiteX3" y="connsiteY3"/>
              </a:cxn>
            </a:cxnLst>
            <a:rect l="l" t="t" r="r" b="b"/>
            <a:pathLst>
              <a:path w="2307622" h="2274614">
                <a:moveTo>
                  <a:pt x="0" y="0"/>
                </a:moveTo>
                <a:lnTo>
                  <a:pt x="2307622" y="0"/>
                </a:lnTo>
                <a:lnTo>
                  <a:pt x="2307622" y="2274614"/>
                </a:lnTo>
                <a:lnTo>
                  <a:pt x="0" y="2274614"/>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18" name="Picture Placeholder 17">
            <a:extLst>
              <a:ext uri="{FF2B5EF4-FFF2-40B4-BE49-F238E27FC236}">
                <a16:creationId xmlns:a16="http://schemas.microsoft.com/office/drawing/2014/main" id="{B38A61E3-554F-6932-4066-0175BA5D9494}"/>
              </a:ext>
            </a:extLst>
          </p:cNvPr>
          <p:cNvSpPr>
            <a:spLocks noGrp="1"/>
          </p:cNvSpPr>
          <p:nvPr>
            <p:ph type="pic" sz="quarter" idx="14"/>
          </p:nvPr>
        </p:nvSpPr>
        <p:spPr>
          <a:xfrm>
            <a:off x="8828691" y="3693073"/>
            <a:ext cx="2307622" cy="2274614"/>
          </a:xfrm>
          <a:custGeom>
            <a:avLst/>
            <a:gdLst>
              <a:gd name="connsiteX0" fmla="*/ 0 w 2307622"/>
              <a:gd name="connsiteY0" fmla="*/ 0 h 2274614"/>
              <a:gd name="connsiteX1" fmla="*/ 2307622 w 2307622"/>
              <a:gd name="connsiteY1" fmla="*/ 0 h 2274614"/>
              <a:gd name="connsiteX2" fmla="*/ 2307622 w 2307622"/>
              <a:gd name="connsiteY2" fmla="*/ 2274614 h 2274614"/>
              <a:gd name="connsiteX3" fmla="*/ 0 w 2307622"/>
              <a:gd name="connsiteY3" fmla="*/ 2274614 h 2274614"/>
            </a:gdLst>
            <a:ahLst/>
            <a:cxnLst>
              <a:cxn ang="0">
                <a:pos x="connsiteX0" y="connsiteY0"/>
              </a:cxn>
              <a:cxn ang="0">
                <a:pos x="connsiteX1" y="connsiteY1"/>
              </a:cxn>
              <a:cxn ang="0">
                <a:pos x="connsiteX2" y="connsiteY2"/>
              </a:cxn>
              <a:cxn ang="0">
                <a:pos x="connsiteX3" y="connsiteY3"/>
              </a:cxn>
            </a:cxnLst>
            <a:rect l="l" t="t" r="r" b="b"/>
            <a:pathLst>
              <a:path w="2307622" h="2274614">
                <a:moveTo>
                  <a:pt x="0" y="0"/>
                </a:moveTo>
                <a:lnTo>
                  <a:pt x="2307622" y="0"/>
                </a:lnTo>
                <a:lnTo>
                  <a:pt x="2307622" y="2274614"/>
                </a:lnTo>
                <a:lnTo>
                  <a:pt x="0" y="2274614"/>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Tree>
    <p:extLst>
      <p:ext uri="{BB962C8B-B14F-4D97-AF65-F5344CB8AC3E}">
        <p14:creationId xmlns:p14="http://schemas.microsoft.com/office/powerpoint/2010/main" val="14938712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Degtanc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AA72CDE-F766-A006-04A8-0E3B61CD2A8F}"/>
              </a:ext>
            </a:extLst>
          </p:cNvPr>
          <p:cNvSpPr>
            <a:spLocks noGrp="1"/>
          </p:cNvSpPr>
          <p:nvPr>
            <p:ph type="pic" sz="quarter" idx="11"/>
          </p:nvPr>
        </p:nvSpPr>
        <p:spPr>
          <a:xfrm>
            <a:off x="1455420" y="1453896"/>
            <a:ext cx="3994280" cy="5400177"/>
          </a:xfrm>
          <a:custGeom>
            <a:avLst/>
            <a:gdLst>
              <a:gd name="connsiteX0" fmla="*/ 0 w 3994280"/>
              <a:gd name="connsiteY0" fmla="*/ 0 h 5400177"/>
              <a:gd name="connsiteX1" fmla="*/ 3994280 w 3994280"/>
              <a:gd name="connsiteY1" fmla="*/ 0 h 5400177"/>
              <a:gd name="connsiteX2" fmla="*/ 3994280 w 3994280"/>
              <a:gd name="connsiteY2" fmla="*/ 5400177 h 5400177"/>
              <a:gd name="connsiteX3" fmla="*/ 0 w 3994280"/>
              <a:gd name="connsiteY3" fmla="*/ 5400177 h 5400177"/>
            </a:gdLst>
            <a:ahLst/>
            <a:cxnLst>
              <a:cxn ang="0">
                <a:pos x="connsiteX0" y="connsiteY0"/>
              </a:cxn>
              <a:cxn ang="0">
                <a:pos x="connsiteX1" y="connsiteY1"/>
              </a:cxn>
              <a:cxn ang="0">
                <a:pos x="connsiteX2" y="connsiteY2"/>
              </a:cxn>
              <a:cxn ang="0">
                <a:pos x="connsiteX3" y="connsiteY3"/>
              </a:cxn>
            </a:cxnLst>
            <a:rect l="l" t="t" r="r" b="b"/>
            <a:pathLst>
              <a:path w="3994280" h="5400177">
                <a:moveTo>
                  <a:pt x="0" y="0"/>
                </a:moveTo>
                <a:lnTo>
                  <a:pt x="3994280" y="0"/>
                </a:lnTo>
                <a:lnTo>
                  <a:pt x="3994280" y="5400177"/>
                </a:lnTo>
                <a:lnTo>
                  <a:pt x="0" y="5400177"/>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Tree>
    <p:extLst>
      <p:ext uri="{BB962C8B-B14F-4D97-AF65-F5344CB8AC3E}">
        <p14:creationId xmlns:p14="http://schemas.microsoft.com/office/powerpoint/2010/main" val="33777788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Degtancy">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6348E2E-E789-7F21-56BD-A52F1429B6E9}"/>
              </a:ext>
            </a:extLst>
          </p:cNvPr>
          <p:cNvSpPr>
            <a:spLocks noGrp="1"/>
          </p:cNvSpPr>
          <p:nvPr>
            <p:ph type="pic" sz="quarter" idx="11"/>
          </p:nvPr>
        </p:nvSpPr>
        <p:spPr>
          <a:xfrm>
            <a:off x="587375" y="584200"/>
            <a:ext cx="3442890" cy="3646312"/>
          </a:xfrm>
          <a:custGeom>
            <a:avLst/>
            <a:gdLst>
              <a:gd name="connsiteX0" fmla="*/ 0 w 3442890"/>
              <a:gd name="connsiteY0" fmla="*/ 0 h 3646312"/>
              <a:gd name="connsiteX1" fmla="*/ 3442890 w 3442890"/>
              <a:gd name="connsiteY1" fmla="*/ 0 h 3646312"/>
              <a:gd name="connsiteX2" fmla="*/ 3442890 w 3442890"/>
              <a:gd name="connsiteY2" fmla="*/ 3646312 h 3646312"/>
              <a:gd name="connsiteX3" fmla="*/ 0 w 3442890"/>
              <a:gd name="connsiteY3" fmla="*/ 3646312 h 3646312"/>
            </a:gdLst>
            <a:ahLst/>
            <a:cxnLst>
              <a:cxn ang="0">
                <a:pos x="connsiteX0" y="connsiteY0"/>
              </a:cxn>
              <a:cxn ang="0">
                <a:pos x="connsiteX1" y="connsiteY1"/>
              </a:cxn>
              <a:cxn ang="0">
                <a:pos x="connsiteX2" y="connsiteY2"/>
              </a:cxn>
              <a:cxn ang="0">
                <a:pos x="connsiteX3" y="connsiteY3"/>
              </a:cxn>
            </a:cxnLst>
            <a:rect l="l" t="t" r="r" b="b"/>
            <a:pathLst>
              <a:path w="3442890" h="3646312">
                <a:moveTo>
                  <a:pt x="0" y="0"/>
                </a:moveTo>
                <a:lnTo>
                  <a:pt x="3442890" y="0"/>
                </a:lnTo>
                <a:lnTo>
                  <a:pt x="3442890" y="3646312"/>
                </a:lnTo>
                <a:lnTo>
                  <a:pt x="0" y="3646312"/>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9" name="Picture Placeholder 8">
            <a:extLst>
              <a:ext uri="{FF2B5EF4-FFF2-40B4-BE49-F238E27FC236}">
                <a16:creationId xmlns:a16="http://schemas.microsoft.com/office/drawing/2014/main" id="{409CAB35-94D6-7DDE-4AE2-E752EC912152}"/>
              </a:ext>
            </a:extLst>
          </p:cNvPr>
          <p:cNvSpPr>
            <a:spLocks noGrp="1"/>
          </p:cNvSpPr>
          <p:nvPr>
            <p:ph type="pic" sz="quarter" idx="12"/>
          </p:nvPr>
        </p:nvSpPr>
        <p:spPr>
          <a:xfrm>
            <a:off x="4374555" y="584200"/>
            <a:ext cx="3442890" cy="3646312"/>
          </a:xfrm>
          <a:custGeom>
            <a:avLst/>
            <a:gdLst>
              <a:gd name="connsiteX0" fmla="*/ 0 w 3442890"/>
              <a:gd name="connsiteY0" fmla="*/ 0 h 3646312"/>
              <a:gd name="connsiteX1" fmla="*/ 3442890 w 3442890"/>
              <a:gd name="connsiteY1" fmla="*/ 0 h 3646312"/>
              <a:gd name="connsiteX2" fmla="*/ 3442890 w 3442890"/>
              <a:gd name="connsiteY2" fmla="*/ 3646312 h 3646312"/>
              <a:gd name="connsiteX3" fmla="*/ 0 w 3442890"/>
              <a:gd name="connsiteY3" fmla="*/ 3646312 h 3646312"/>
            </a:gdLst>
            <a:ahLst/>
            <a:cxnLst>
              <a:cxn ang="0">
                <a:pos x="connsiteX0" y="connsiteY0"/>
              </a:cxn>
              <a:cxn ang="0">
                <a:pos x="connsiteX1" y="connsiteY1"/>
              </a:cxn>
              <a:cxn ang="0">
                <a:pos x="connsiteX2" y="connsiteY2"/>
              </a:cxn>
              <a:cxn ang="0">
                <a:pos x="connsiteX3" y="connsiteY3"/>
              </a:cxn>
            </a:cxnLst>
            <a:rect l="l" t="t" r="r" b="b"/>
            <a:pathLst>
              <a:path w="3442890" h="3646312">
                <a:moveTo>
                  <a:pt x="0" y="0"/>
                </a:moveTo>
                <a:lnTo>
                  <a:pt x="3442890" y="0"/>
                </a:lnTo>
                <a:lnTo>
                  <a:pt x="3442890" y="3646312"/>
                </a:lnTo>
                <a:lnTo>
                  <a:pt x="0" y="3646312"/>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10" name="Picture Placeholder 9">
            <a:extLst>
              <a:ext uri="{FF2B5EF4-FFF2-40B4-BE49-F238E27FC236}">
                <a16:creationId xmlns:a16="http://schemas.microsoft.com/office/drawing/2014/main" id="{A61B5659-97F1-E9C5-07CE-78B09BFF20BB}"/>
              </a:ext>
            </a:extLst>
          </p:cNvPr>
          <p:cNvSpPr>
            <a:spLocks noGrp="1"/>
          </p:cNvSpPr>
          <p:nvPr>
            <p:ph type="pic" sz="quarter" idx="13"/>
          </p:nvPr>
        </p:nvSpPr>
        <p:spPr>
          <a:xfrm>
            <a:off x="8161735" y="584200"/>
            <a:ext cx="3442890" cy="3646312"/>
          </a:xfrm>
          <a:custGeom>
            <a:avLst/>
            <a:gdLst>
              <a:gd name="connsiteX0" fmla="*/ 0 w 3442890"/>
              <a:gd name="connsiteY0" fmla="*/ 0 h 3646312"/>
              <a:gd name="connsiteX1" fmla="*/ 3442890 w 3442890"/>
              <a:gd name="connsiteY1" fmla="*/ 0 h 3646312"/>
              <a:gd name="connsiteX2" fmla="*/ 3442890 w 3442890"/>
              <a:gd name="connsiteY2" fmla="*/ 3646312 h 3646312"/>
              <a:gd name="connsiteX3" fmla="*/ 0 w 3442890"/>
              <a:gd name="connsiteY3" fmla="*/ 3646312 h 3646312"/>
            </a:gdLst>
            <a:ahLst/>
            <a:cxnLst>
              <a:cxn ang="0">
                <a:pos x="connsiteX0" y="connsiteY0"/>
              </a:cxn>
              <a:cxn ang="0">
                <a:pos x="connsiteX1" y="connsiteY1"/>
              </a:cxn>
              <a:cxn ang="0">
                <a:pos x="connsiteX2" y="connsiteY2"/>
              </a:cxn>
              <a:cxn ang="0">
                <a:pos x="connsiteX3" y="connsiteY3"/>
              </a:cxn>
            </a:cxnLst>
            <a:rect l="l" t="t" r="r" b="b"/>
            <a:pathLst>
              <a:path w="3442890" h="3646312">
                <a:moveTo>
                  <a:pt x="0" y="0"/>
                </a:moveTo>
                <a:lnTo>
                  <a:pt x="3442890" y="0"/>
                </a:lnTo>
                <a:lnTo>
                  <a:pt x="3442890" y="3646312"/>
                </a:lnTo>
                <a:lnTo>
                  <a:pt x="0" y="3646312"/>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Tree>
    <p:extLst>
      <p:ext uri="{BB962C8B-B14F-4D97-AF65-F5344CB8AC3E}">
        <p14:creationId xmlns:p14="http://schemas.microsoft.com/office/powerpoint/2010/main" val="435860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Degtancy">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ADDA47F-C165-6E63-0439-36C83EEE7BAB}"/>
              </a:ext>
            </a:extLst>
          </p:cNvPr>
          <p:cNvSpPr>
            <a:spLocks noGrp="1"/>
          </p:cNvSpPr>
          <p:nvPr>
            <p:ph type="pic" sz="quarter" idx="14"/>
          </p:nvPr>
        </p:nvSpPr>
        <p:spPr>
          <a:xfrm>
            <a:off x="3830067" y="3508916"/>
            <a:ext cx="2493004" cy="2764884"/>
          </a:xfrm>
          <a:custGeom>
            <a:avLst/>
            <a:gdLst>
              <a:gd name="connsiteX0" fmla="*/ 0 w 2493004"/>
              <a:gd name="connsiteY0" fmla="*/ 0 h 2764884"/>
              <a:gd name="connsiteX1" fmla="*/ 2493004 w 2493004"/>
              <a:gd name="connsiteY1" fmla="*/ 0 h 2764884"/>
              <a:gd name="connsiteX2" fmla="*/ 2493004 w 2493004"/>
              <a:gd name="connsiteY2" fmla="*/ 2764884 h 2764884"/>
              <a:gd name="connsiteX3" fmla="*/ 0 w 2493004"/>
              <a:gd name="connsiteY3" fmla="*/ 2764884 h 2764884"/>
            </a:gdLst>
            <a:ahLst/>
            <a:cxnLst>
              <a:cxn ang="0">
                <a:pos x="connsiteX0" y="connsiteY0"/>
              </a:cxn>
              <a:cxn ang="0">
                <a:pos x="connsiteX1" y="connsiteY1"/>
              </a:cxn>
              <a:cxn ang="0">
                <a:pos x="connsiteX2" y="connsiteY2"/>
              </a:cxn>
              <a:cxn ang="0">
                <a:pos x="connsiteX3" y="connsiteY3"/>
              </a:cxn>
            </a:cxnLst>
            <a:rect l="l" t="t" r="r" b="b"/>
            <a:pathLst>
              <a:path w="2493004" h="2764884">
                <a:moveTo>
                  <a:pt x="0" y="0"/>
                </a:moveTo>
                <a:lnTo>
                  <a:pt x="2493004" y="0"/>
                </a:lnTo>
                <a:lnTo>
                  <a:pt x="2493004" y="2764884"/>
                </a:lnTo>
                <a:lnTo>
                  <a:pt x="0" y="2764884"/>
                </a:lnTo>
                <a:close/>
              </a:path>
            </a:pathLst>
          </a:custGeom>
        </p:spPr>
        <p:txBody>
          <a:bodyPr wrap="square">
            <a:noAutofit/>
          </a:bodyPr>
          <a:lstStyle/>
          <a:p>
            <a:pPr marL="228600" indent="-228600" algn="r" defTabSz="914400" rtl="1" eaLnBrk="1" latinLnBrk="0" hangingPunct="1">
              <a:lnSpc>
                <a:spcPct val="90000"/>
              </a:lnSpc>
              <a:spcBef>
                <a:spcPts val="1000"/>
              </a:spcBef>
              <a:buFont typeface="Arial" panose="020B0604020202020204" pitchFamily="34" charset="0"/>
              <a:buChar char="•"/>
            </a:pPr>
            <a:endParaRPr lang="en-EG" dirty="0"/>
          </a:p>
        </p:txBody>
      </p:sp>
      <p:sp>
        <p:nvSpPr>
          <p:cNvPr id="13" name="Picture Placeholder 12">
            <a:extLst>
              <a:ext uri="{FF2B5EF4-FFF2-40B4-BE49-F238E27FC236}">
                <a16:creationId xmlns:a16="http://schemas.microsoft.com/office/drawing/2014/main" id="{35E7A8A2-C78A-80A7-75C3-04FE311740DA}"/>
              </a:ext>
            </a:extLst>
          </p:cNvPr>
          <p:cNvSpPr>
            <a:spLocks noGrp="1"/>
          </p:cNvSpPr>
          <p:nvPr>
            <p:ph type="pic" sz="quarter" idx="15"/>
          </p:nvPr>
        </p:nvSpPr>
        <p:spPr>
          <a:xfrm>
            <a:off x="9111621" y="584200"/>
            <a:ext cx="2493004" cy="2764884"/>
          </a:xfrm>
          <a:custGeom>
            <a:avLst/>
            <a:gdLst>
              <a:gd name="connsiteX0" fmla="*/ 0 w 2493004"/>
              <a:gd name="connsiteY0" fmla="*/ 0 h 2764884"/>
              <a:gd name="connsiteX1" fmla="*/ 2493004 w 2493004"/>
              <a:gd name="connsiteY1" fmla="*/ 0 h 2764884"/>
              <a:gd name="connsiteX2" fmla="*/ 2493004 w 2493004"/>
              <a:gd name="connsiteY2" fmla="*/ 2764884 h 2764884"/>
              <a:gd name="connsiteX3" fmla="*/ 0 w 2493004"/>
              <a:gd name="connsiteY3" fmla="*/ 2764884 h 2764884"/>
            </a:gdLst>
            <a:ahLst/>
            <a:cxnLst>
              <a:cxn ang="0">
                <a:pos x="connsiteX0" y="connsiteY0"/>
              </a:cxn>
              <a:cxn ang="0">
                <a:pos x="connsiteX1" y="connsiteY1"/>
              </a:cxn>
              <a:cxn ang="0">
                <a:pos x="connsiteX2" y="connsiteY2"/>
              </a:cxn>
              <a:cxn ang="0">
                <a:pos x="connsiteX3" y="connsiteY3"/>
              </a:cxn>
            </a:cxnLst>
            <a:rect l="l" t="t" r="r" b="b"/>
            <a:pathLst>
              <a:path w="2493004" h="2764884">
                <a:moveTo>
                  <a:pt x="0" y="0"/>
                </a:moveTo>
                <a:lnTo>
                  <a:pt x="2493004" y="0"/>
                </a:lnTo>
                <a:lnTo>
                  <a:pt x="2493004" y="2764884"/>
                </a:lnTo>
                <a:lnTo>
                  <a:pt x="0" y="2764884"/>
                </a:lnTo>
                <a:close/>
              </a:path>
            </a:pathLst>
          </a:custGeom>
        </p:spPr>
        <p:txBody>
          <a:bodyPr wrap="square">
            <a:noAutofit/>
          </a:bodyPr>
          <a:lstStyle/>
          <a:p>
            <a:pPr marL="228600" indent="-228600" algn="r" defTabSz="914400" rtl="1" eaLnBrk="1" latinLnBrk="0" hangingPunct="1">
              <a:lnSpc>
                <a:spcPct val="90000"/>
              </a:lnSpc>
              <a:spcBef>
                <a:spcPts val="1000"/>
              </a:spcBef>
              <a:buFont typeface="Arial" panose="020B0604020202020204" pitchFamily="34" charset="0"/>
              <a:buChar char="•"/>
            </a:pPr>
            <a:endParaRPr lang="en-EG" dirty="0"/>
          </a:p>
        </p:txBody>
      </p:sp>
      <p:sp>
        <p:nvSpPr>
          <p:cNvPr id="11" name="Picture Placeholder 10">
            <a:extLst>
              <a:ext uri="{FF2B5EF4-FFF2-40B4-BE49-F238E27FC236}">
                <a16:creationId xmlns:a16="http://schemas.microsoft.com/office/drawing/2014/main" id="{75763BB7-EEB0-5451-F178-D02CDDFF67DB}"/>
              </a:ext>
            </a:extLst>
          </p:cNvPr>
          <p:cNvSpPr>
            <a:spLocks noGrp="1"/>
          </p:cNvSpPr>
          <p:nvPr>
            <p:ph type="pic" sz="quarter" idx="13"/>
          </p:nvPr>
        </p:nvSpPr>
        <p:spPr>
          <a:xfrm>
            <a:off x="6470844" y="584200"/>
            <a:ext cx="2493004" cy="5689600"/>
          </a:xfrm>
          <a:custGeom>
            <a:avLst/>
            <a:gdLst>
              <a:gd name="connsiteX0" fmla="*/ 0 w 2493004"/>
              <a:gd name="connsiteY0" fmla="*/ 0 h 5689600"/>
              <a:gd name="connsiteX1" fmla="*/ 2493004 w 2493004"/>
              <a:gd name="connsiteY1" fmla="*/ 0 h 5689600"/>
              <a:gd name="connsiteX2" fmla="*/ 2493004 w 2493004"/>
              <a:gd name="connsiteY2" fmla="*/ 5689600 h 5689600"/>
              <a:gd name="connsiteX3" fmla="*/ 0 w 2493004"/>
              <a:gd name="connsiteY3" fmla="*/ 5689600 h 5689600"/>
            </a:gdLst>
            <a:ahLst/>
            <a:cxnLst>
              <a:cxn ang="0">
                <a:pos x="connsiteX0" y="connsiteY0"/>
              </a:cxn>
              <a:cxn ang="0">
                <a:pos x="connsiteX1" y="connsiteY1"/>
              </a:cxn>
              <a:cxn ang="0">
                <a:pos x="connsiteX2" y="connsiteY2"/>
              </a:cxn>
              <a:cxn ang="0">
                <a:pos x="connsiteX3" y="connsiteY3"/>
              </a:cxn>
            </a:cxnLst>
            <a:rect l="l" t="t" r="r" b="b"/>
            <a:pathLst>
              <a:path w="2493004" h="5689600">
                <a:moveTo>
                  <a:pt x="0" y="0"/>
                </a:moveTo>
                <a:lnTo>
                  <a:pt x="2493004" y="0"/>
                </a:lnTo>
                <a:lnTo>
                  <a:pt x="2493004" y="5689600"/>
                </a:lnTo>
                <a:lnTo>
                  <a:pt x="0" y="5689600"/>
                </a:lnTo>
                <a:close/>
              </a:path>
            </a:pathLst>
          </a:custGeom>
        </p:spPr>
        <p:txBody>
          <a:bodyPr wrap="square">
            <a:noAutofit/>
          </a:bodyPr>
          <a:lstStyle/>
          <a:p>
            <a:pPr marL="228600" indent="-228600" algn="r" defTabSz="914400" rtl="1" eaLnBrk="1" latinLnBrk="0" hangingPunct="1">
              <a:lnSpc>
                <a:spcPct val="90000"/>
              </a:lnSpc>
              <a:spcBef>
                <a:spcPts val="1000"/>
              </a:spcBef>
              <a:buFont typeface="Arial" panose="020B0604020202020204" pitchFamily="34" charset="0"/>
              <a:buChar char="•"/>
            </a:pPr>
            <a:endParaRPr lang="en-EG" dirty="0"/>
          </a:p>
        </p:txBody>
      </p:sp>
      <p:sp>
        <p:nvSpPr>
          <p:cNvPr id="4" name="Rectangle 3">
            <a:extLst>
              <a:ext uri="{FF2B5EF4-FFF2-40B4-BE49-F238E27FC236}">
                <a16:creationId xmlns:a16="http://schemas.microsoft.com/office/drawing/2014/main" id="{97725364-9440-AD4D-95D9-013A241A5EFB}"/>
              </a:ext>
            </a:extLst>
          </p:cNvPr>
          <p:cNvSpPr/>
          <p:nvPr userDrawn="1"/>
        </p:nvSpPr>
        <p:spPr>
          <a:xfrm>
            <a:off x="9111621" y="3508916"/>
            <a:ext cx="2493004" cy="2764884"/>
          </a:xfrm>
          <a:prstGeom prst="rect">
            <a:avLst/>
          </a:prstGeom>
          <a:gradFill>
            <a:gsLst>
              <a:gs pos="0">
                <a:schemeClr val="accent1"/>
              </a:gs>
              <a:gs pos="100000">
                <a:schemeClr val="accent2"/>
              </a:gs>
            </a:gsLst>
            <a:lin ang="13200000" scaled="0"/>
          </a:gradFill>
          <a:ln w="19050"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algn="ctr" defTabSz="914400" rtl="1" eaLnBrk="1" latinLnBrk="0" hangingPunct="1"/>
            <a:endParaRPr lang="en-EG" sz="1100" b="1" spc="100">
              <a:solidFill>
                <a:schemeClr val="bg1"/>
              </a:solidFill>
              <a:latin typeface="Raleway SemiBold" panose="020B0503030101060003" pitchFamily="34" charset="77"/>
              <a:cs typeface="Poppins Medium" panose="00000600000000000000" pitchFamily="2" charset="0"/>
            </a:endParaRPr>
          </a:p>
        </p:txBody>
      </p:sp>
    </p:spTree>
    <p:extLst>
      <p:ext uri="{BB962C8B-B14F-4D97-AF65-F5344CB8AC3E}">
        <p14:creationId xmlns:p14="http://schemas.microsoft.com/office/powerpoint/2010/main" val="2014982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Degtanc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958EBF-61F7-6CEF-E84E-53792896E193}"/>
              </a:ext>
            </a:extLst>
          </p:cNvPr>
          <p:cNvSpPr/>
          <p:nvPr userDrawn="1"/>
        </p:nvSpPr>
        <p:spPr>
          <a:xfrm>
            <a:off x="-1" y="0"/>
            <a:ext cx="7270045" cy="6858000"/>
          </a:xfrm>
          <a:prstGeom prst="rect">
            <a:avLst/>
          </a:prstGeom>
          <a:gradFill>
            <a:gsLst>
              <a:gs pos="0">
                <a:schemeClr val="accent1"/>
              </a:gs>
              <a:gs pos="100000">
                <a:schemeClr val="accent2"/>
              </a:gs>
            </a:gsLst>
            <a:lin ang="13200000" scaled="0"/>
          </a:gradFill>
          <a:ln w="19050"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algn="ctr" defTabSz="914400" rtl="0" eaLnBrk="1" latinLnBrk="0" hangingPunct="1"/>
            <a:endParaRPr lang="en-EG" sz="1100" b="1" spc="100">
              <a:solidFill>
                <a:schemeClr val="bg1"/>
              </a:solidFill>
              <a:latin typeface="Raleway SemiBold" panose="020B0503030101060003" pitchFamily="34" charset="77"/>
              <a:cs typeface="Poppins Medium" panose="00000600000000000000" pitchFamily="2" charset="0"/>
            </a:endParaRPr>
          </a:p>
        </p:txBody>
      </p:sp>
      <p:sp>
        <p:nvSpPr>
          <p:cNvPr id="15" name="Picture Placeholder 14">
            <a:extLst>
              <a:ext uri="{FF2B5EF4-FFF2-40B4-BE49-F238E27FC236}">
                <a16:creationId xmlns:a16="http://schemas.microsoft.com/office/drawing/2014/main" id="{14EE3F07-AFD9-0903-21BD-A88DC2AAC009}"/>
              </a:ext>
            </a:extLst>
          </p:cNvPr>
          <p:cNvSpPr>
            <a:spLocks noGrp="1"/>
          </p:cNvSpPr>
          <p:nvPr>
            <p:ph type="pic" sz="quarter" idx="16"/>
          </p:nvPr>
        </p:nvSpPr>
        <p:spPr>
          <a:xfrm>
            <a:off x="5910617" y="1016563"/>
            <a:ext cx="2678426" cy="2269794"/>
          </a:xfrm>
          <a:custGeom>
            <a:avLst/>
            <a:gdLst>
              <a:gd name="connsiteX0" fmla="*/ 0 w 2678426"/>
              <a:gd name="connsiteY0" fmla="*/ 0 h 2269794"/>
              <a:gd name="connsiteX1" fmla="*/ 2678426 w 2678426"/>
              <a:gd name="connsiteY1" fmla="*/ 0 h 2269794"/>
              <a:gd name="connsiteX2" fmla="*/ 2678426 w 2678426"/>
              <a:gd name="connsiteY2" fmla="*/ 2269794 h 2269794"/>
              <a:gd name="connsiteX3" fmla="*/ 0 w 2678426"/>
              <a:gd name="connsiteY3" fmla="*/ 2269794 h 2269794"/>
            </a:gdLst>
            <a:ahLst/>
            <a:cxnLst>
              <a:cxn ang="0">
                <a:pos x="connsiteX0" y="connsiteY0"/>
              </a:cxn>
              <a:cxn ang="0">
                <a:pos x="connsiteX1" y="connsiteY1"/>
              </a:cxn>
              <a:cxn ang="0">
                <a:pos x="connsiteX2" y="connsiteY2"/>
              </a:cxn>
              <a:cxn ang="0">
                <a:pos x="connsiteX3" y="connsiteY3"/>
              </a:cxn>
            </a:cxnLst>
            <a:rect l="l" t="t" r="r" b="b"/>
            <a:pathLst>
              <a:path w="2678426" h="2269794">
                <a:moveTo>
                  <a:pt x="0" y="0"/>
                </a:moveTo>
                <a:lnTo>
                  <a:pt x="2678426" y="0"/>
                </a:lnTo>
                <a:lnTo>
                  <a:pt x="2678426" y="2269794"/>
                </a:lnTo>
                <a:lnTo>
                  <a:pt x="0" y="2269794"/>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16" name="Picture Placeholder 15">
            <a:extLst>
              <a:ext uri="{FF2B5EF4-FFF2-40B4-BE49-F238E27FC236}">
                <a16:creationId xmlns:a16="http://schemas.microsoft.com/office/drawing/2014/main" id="{6A62D1BB-1E09-D4BF-FC90-82B1ED79CB66}"/>
              </a:ext>
            </a:extLst>
          </p:cNvPr>
          <p:cNvSpPr>
            <a:spLocks noGrp="1"/>
          </p:cNvSpPr>
          <p:nvPr>
            <p:ph type="pic" sz="quarter" idx="17"/>
          </p:nvPr>
        </p:nvSpPr>
        <p:spPr>
          <a:xfrm>
            <a:off x="8926199" y="3571643"/>
            <a:ext cx="2678426" cy="2269794"/>
          </a:xfrm>
          <a:custGeom>
            <a:avLst/>
            <a:gdLst>
              <a:gd name="connsiteX0" fmla="*/ 0 w 2678426"/>
              <a:gd name="connsiteY0" fmla="*/ 0 h 2269794"/>
              <a:gd name="connsiteX1" fmla="*/ 2678426 w 2678426"/>
              <a:gd name="connsiteY1" fmla="*/ 0 h 2269794"/>
              <a:gd name="connsiteX2" fmla="*/ 2678426 w 2678426"/>
              <a:gd name="connsiteY2" fmla="*/ 2269794 h 2269794"/>
              <a:gd name="connsiteX3" fmla="*/ 0 w 2678426"/>
              <a:gd name="connsiteY3" fmla="*/ 2269794 h 2269794"/>
            </a:gdLst>
            <a:ahLst/>
            <a:cxnLst>
              <a:cxn ang="0">
                <a:pos x="connsiteX0" y="connsiteY0"/>
              </a:cxn>
              <a:cxn ang="0">
                <a:pos x="connsiteX1" y="connsiteY1"/>
              </a:cxn>
              <a:cxn ang="0">
                <a:pos x="connsiteX2" y="connsiteY2"/>
              </a:cxn>
              <a:cxn ang="0">
                <a:pos x="connsiteX3" y="connsiteY3"/>
              </a:cxn>
            </a:cxnLst>
            <a:rect l="l" t="t" r="r" b="b"/>
            <a:pathLst>
              <a:path w="2678426" h="2269794">
                <a:moveTo>
                  <a:pt x="0" y="0"/>
                </a:moveTo>
                <a:lnTo>
                  <a:pt x="2678426" y="0"/>
                </a:lnTo>
                <a:lnTo>
                  <a:pt x="2678426" y="2269794"/>
                </a:lnTo>
                <a:lnTo>
                  <a:pt x="0" y="2269794"/>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17" name="Picture Placeholder 16">
            <a:extLst>
              <a:ext uri="{FF2B5EF4-FFF2-40B4-BE49-F238E27FC236}">
                <a16:creationId xmlns:a16="http://schemas.microsoft.com/office/drawing/2014/main" id="{B71F7CBB-A5A5-8E35-ED21-84C15A68CC33}"/>
              </a:ext>
            </a:extLst>
          </p:cNvPr>
          <p:cNvSpPr>
            <a:spLocks noGrp="1"/>
          </p:cNvSpPr>
          <p:nvPr>
            <p:ph type="pic" sz="quarter" idx="18"/>
          </p:nvPr>
        </p:nvSpPr>
        <p:spPr>
          <a:xfrm>
            <a:off x="5910617" y="3571643"/>
            <a:ext cx="2678426" cy="2269794"/>
          </a:xfrm>
          <a:custGeom>
            <a:avLst/>
            <a:gdLst>
              <a:gd name="connsiteX0" fmla="*/ 0 w 2678426"/>
              <a:gd name="connsiteY0" fmla="*/ 0 h 2269794"/>
              <a:gd name="connsiteX1" fmla="*/ 2678426 w 2678426"/>
              <a:gd name="connsiteY1" fmla="*/ 0 h 2269794"/>
              <a:gd name="connsiteX2" fmla="*/ 2678426 w 2678426"/>
              <a:gd name="connsiteY2" fmla="*/ 2269794 h 2269794"/>
              <a:gd name="connsiteX3" fmla="*/ 0 w 2678426"/>
              <a:gd name="connsiteY3" fmla="*/ 2269794 h 2269794"/>
            </a:gdLst>
            <a:ahLst/>
            <a:cxnLst>
              <a:cxn ang="0">
                <a:pos x="connsiteX0" y="connsiteY0"/>
              </a:cxn>
              <a:cxn ang="0">
                <a:pos x="connsiteX1" y="connsiteY1"/>
              </a:cxn>
              <a:cxn ang="0">
                <a:pos x="connsiteX2" y="connsiteY2"/>
              </a:cxn>
              <a:cxn ang="0">
                <a:pos x="connsiteX3" y="connsiteY3"/>
              </a:cxn>
            </a:cxnLst>
            <a:rect l="l" t="t" r="r" b="b"/>
            <a:pathLst>
              <a:path w="2678426" h="2269794">
                <a:moveTo>
                  <a:pt x="0" y="0"/>
                </a:moveTo>
                <a:lnTo>
                  <a:pt x="2678426" y="0"/>
                </a:lnTo>
                <a:lnTo>
                  <a:pt x="2678426" y="2269794"/>
                </a:lnTo>
                <a:lnTo>
                  <a:pt x="0" y="2269794"/>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14" name="Picture Placeholder 13">
            <a:extLst>
              <a:ext uri="{FF2B5EF4-FFF2-40B4-BE49-F238E27FC236}">
                <a16:creationId xmlns:a16="http://schemas.microsoft.com/office/drawing/2014/main" id="{99CAF416-37EE-6BE7-94B6-484623ED2ED2}"/>
              </a:ext>
            </a:extLst>
          </p:cNvPr>
          <p:cNvSpPr>
            <a:spLocks noGrp="1"/>
          </p:cNvSpPr>
          <p:nvPr>
            <p:ph type="pic" sz="quarter" idx="15"/>
          </p:nvPr>
        </p:nvSpPr>
        <p:spPr>
          <a:xfrm>
            <a:off x="8926199" y="1016563"/>
            <a:ext cx="2678426" cy="2269794"/>
          </a:xfrm>
          <a:custGeom>
            <a:avLst/>
            <a:gdLst>
              <a:gd name="connsiteX0" fmla="*/ 0 w 2678426"/>
              <a:gd name="connsiteY0" fmla="*/ 0 h 2269794"/>
              <a:gd name="connsiteX1" fmla="*/ 2678426 w 2678426"/>
              <a:gd name="connsiteY1" fmla="*/ 0 h 2269794"/>
              <a:gd name="connsiteX2" fmla="*/ 2678426 w 2678426"/>
              <a:gd name="connsiteY2" fmla="*/ 2269794 h 2269794"/>
              <a:gd name="connsiteX3" fmla="*/ 0 w 2678426"/>
              <a:gd name="connsiteY3" fmla="*/ 2269794 h 2269794"/>
            </a:gdLst>
            <a:ahLst/>
            <a:cxnLst>
              <a:cxn ang="0">
                <a:pos x="connsiteX0" y="connsiteY0"/>
              </a:cxn>
              <a:cxn ang="0">
                <a:pos x="connsiteX1" y="connsiteY1"/>
              </a:cxn>
              <a:cxn ang="0">
                <a:pos x="connsiteX2" y="connsiteY2"/>
              </a:cxn>
              <a:cxn ang="0">
                <a:pos x="connsiteX3" y="connsiteY3"/>
              </a:cxn>
            </a:cxnLst>
            <a:rect l="l" t="t" r="r" b="b"/>
            <a:pathLst>
              <a:path w="2678426" h="2269794">
                <a:moveTo>
                  <a:pt x="0" y="0"/>
                </a:moveTo>
                <a:lnTo>
                  <a:pt x="2678426" y="0"/>
                </a:lnTo>
                <a:lnTo>
                  <a:pt x="2678426" y="2269794"/>
                </a:lnTo>
                <a:lnTo>
                  <a:pt x="0" y="2269794"/>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Tree>
    <p:extLst>
      <p:ext uri="{BB962C8B-B14F-4D97-AF65-F5344CB8AC3E}">
        <p14:creationId xmlns:p14="http://schemas.microsoft.com/office/powerpoint/2010/main" val="3872370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gtanc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DF2AF39-5E15-AF4C-9FAE-F245DFE27CFF}"/>
              </a:ext>
            </a:extLst>
          </p:cNvPr>
          <p:cNvSpPr>
            <a:spLocks noGrp="1"/>
          </p:cNvSpPr>
          <p:nvPr>
            <p:ph type="pic" sz="quarter" idx="10" hasCustomPrompt="1"/>
          </p:nvPr>
        </p:nvSpPr>
        <p:spPr>
          <a:xfrm>
            <a:off x="0" y="0"/>
            <a:ext cx="12192000" cy="6858000"/>
          </a:xfrm>
          <a:noFill/>
        </p:spPr>
        <p:txBody>
          <a:bodyPr/>
          <a:lstStyle>
            <a:lvl1pPr marL="0" indent="0">
              <a:buNone/>
              <a:defRPr/>
            </a:lvl1pPr>
          </a:lstStyle>
          <a:p>
            <a:r>
              <a:rPr lang="en-EG" dirty="0"/>
              <a:t> </a:t>
            </a:r>
          </a:p>
        </p:txBody>
      </p:sp>
    </p:spTree>
    <p:extLst>
      <p:ext uri="{BB962C8B-B14F-4D97-AF65-F5344CB8AC3E}">
        <p14:creationId xmlns:p14="http://schemas.microsoft.com/office/powerpoint/2010/main" val="1209688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Degtanc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9D404AA-82C2-EF0D-3F93-7245E803255F}"/>
              </a:ext>
            </a:extLst>
          </p:cNvPr>
          <p:cNvSpPr>
            <a:spLocks noGrp="1"/>
          </p:cNvSpPr>
          <p:nvPr>
            <p:ph type="pic" sz="quarter" idx="17"/>
          </p:nvPr>
        </p:nvSpPr>
        <p:spPr>
          <a:xfrm>
            <a:off x="7616284" y="584200"/>
            <a:ext cx="3988342" cy="5689600"/>
          </a:xfrm>
          <a:custGeom>
            <a:avLst/>
            <a:gdLst>
              <a:gd name="connsiteX0" fmla="*/ 0 w 3988342"/>
              <a:gd name="connsiteY0" fmla="*/ 0 h 5689600"/>
              <a:gd name="connsiteX1" fmla="*/ 3988342 w 3988342"/>
              <a:gd name="connsiteY1" fmla="*/ 0 h 5689600"/>
              <a:gd name="connsiteX2" fmla="*/ 3988342 w 3988342"/>
              <a:gd name="connsiteY2" fmla="*/ 5689600 h 5689600"/>
              <a:gd name="connsiteX3" fmla="*/ 0 w 3988342"/>
              <a:gd name="connsiteY3" fmla="*/ 5689600 h 5689600"/>
            </a:gdLst>
            <a:ahLst/>
            <a:cxnLst>
              <a:cxn ang="0">
                <a:pos x="connsiteX0" y="connsiteY0"/>
              </a:cxn>
              <a:cxn ang="0">
                <a:pos x="connsiteX1" y="connsiteY1"/>
              </a:cxn>
              <a:cxn ang="0">
                <a:pos x="connsiteX2" y="connsiteY2"/>
              </a:cxn>
              <a:cxn ang="0">
                <a:pos x="connsiteX3" y="connsiteY3"/>
              </a:cxn>
            </a:cxnLst>
            <a:rect l="l" t="t" r="r" b="b"/>
            <a:pathLst>
              <a:path w="3988342" h="5689600">
                <a:moveTo>
                  <a:pt x="0" y="0"/>
                </a:moveTo>
                <a:lnTo>
                  <a:pt x="3988342" y="0"/>
                </a:lnTo>
                <a:lnTo>
                  <a:pt x="3988342" y="5689600"/>
                </a:lnTo>
                <a:lnTo>
                  <a:pt x="0" y="5689600"/>
                </a:lnTo>
                <a:close/>
              </a:path>
            </a:pathLst>
          </a:custGeom>
        </p:spPr>
        <p:txBody>
          <a:bodyPr wrap="square">
            <a:noAutofit/>
          </a:bodyPr>
          <a:lstStyle/>
          <a:p>
            <a:pPr marL="228600" indent="-228600" algn="r" defTabSz="914400" rtl="1" eaLnBrk="1" latinLnBrk="0" hangingPunct="1">
              <a:lnSpc>
                <a:spcPct val="90000"/>
              </a:lnSpc>
              <a:spcBef>
                <a:spcPts val="1000"/>
              </a:spcBef>
              <a:buFont typeface="Arial" panose="020B0604020202020204" pitchFamily="34" charset="0"/>
              <a:buChar char="•"/>
            </a:pPr>
            <a:endParaRPr lang="en-EG" dirty="0"/>
          </a:p>
        </p:txBody>
      </p:sp>
    </p:spTree>
    <p:extLst>
      <p:ext uri="{BB962C8B-B14F-4D97-AF65-F5344CB8AC3E}">
        <p14:creationId xmlns:p14="http://schemas.microsoft.com/office/powerpoint/2010/main" val="14616504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Degtanc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FCAAD7-4CCD-648C-9AC4-C2FC840C6AC6}"/>
              </a:ext>
            </a:extLst>
          </p:cNvPr>
          <p:cNvSpPr/>
          <p:nvPr userDrawn="1"/>
        </p:nvSpPr>
        <p:spPr>
          <a:xfrm>
            <a:off x="3549844" y="3222702"/>
            <a:ext cx="2546156" cy="3051098"/>
          </a:xfrm>
          <a:prstGeom prst="rect">
            <a:avLst/>
          </a:prstGeom>
          <a:gradFill>
            <a:gsLst>
              <a:gs pos="0">
                <a:schemeClr val="accent1"/>
              </a:gs>
              <a:gs pos="99000">
                <a:schemeClr val="accent2"/>
              </a:gs>
            </a:gsLst>
            <a:lin ang="13200000" scaled="0"/>
          </a:gradFill>
          <a:ln w="19050" cap="flat">
            <a:noFill/>
            <a:prstDash val="solid"/>
            <a:miter/>
          </a:ln>
          <a:effectLst>
            <a:outerShdw blurRad="165100" dist="63500" dir="5400000" sx="102000" sy="102000" algn="ctr" rotWithShape="0">
              <a:prstClr val="black">
                <a:alpha val="14888"/>
              </a:prstClr>
            </a:outerShdw>
          </a:effectLst>
        </p:spPr>
        <p:txBody>
          <a:bodyPr lIns="0" tIns="0" rIns="0" bIns="0" rtlCol="0" anchor="ctr"/>
          <a:lstStyle/>
          <a:p>
            <a:pPr marL="0" algn="ctr" defTabSz="914400" rtl="0" eaLnBrk="1" latinLnBrk="0" hangingPunct="1"/>
            <a:endParaRPr lang="en-EG" sz="1100" b="1" spc="100">
              <a:solidFill>
                <a:schemeClr val="bg1"/>
              </a:solidFill>
              <a:latin typeface="Raleway SemiBold" panose="020B0503030101060003" pitchFamily="34" charset="77"/>
              <a:cs typeface="Poppins Medium" panose="00000600000000000000" pitchFamily="2" charset="0"/>
            </a:endParaRPr>
          </a:p>
        </p:txBody>
      </p:sp>
      <p:sp>
        <p:nvSpPr>
          <p:cNvPr id="5" name="Picture Placeholder 4">
            <a:extLst>
              <a:ext uri="{FF2B5EF4-FFF2-40B4-BE49-F238E27FC236}">
                <a16:creationId xmlns:a16="http://schemas.microsoft.com/office/drawing/2014/main" id="{89C5DA66-9BCA-B941-B419-699466E43C4B}"/>
              </a:ext>
            </a:extLst>
          </p:cNvPr>
          <p:cNvSpPr>
            <a:spLocks noGrp="1"/>
          </p:cNvSpPr>
          <p:nvPr>
            <p:ph type="pic" sz="quarter" idx="17"/>
          </p:nvPr>
        </p:nvSpPr>
        <p:spPr>
          <a:xfrm>
            <a:off x="587375" y="1639229"/>
            <a:ext cx="5047706" cy="2899317"/>
          </a:xfrm>
          <a:custGeom>
            <a:avLst/>
            <a:gdLst>
              <a:gd name="connsiteX0" fmla="*/ 0 w 5047706"/>
              <a:gd name="connsiteY0" fmla="*/ 0 h 2899317"/>
              <a:gd name="connsiteX1" fmla="*/ 5047706 w 5047706"/>
              <a:gd name="connsiteY1" fmla="*/ 0 h 2899317"/>
              <a:gd name="connsiteX2" fmla="*/ 5047706 w 5047706"/>
              <a:gd name="connsiteY2" fmla="*/ 2899317 h 2899317"/>
              <a:gd name="connsiteX3" fmla="*/ 0 w 5047706"/>
              <a:gd name="connsiteY3" fmla="*/ 2899317 h 2899317"/>
            </a:gdLst>
            <a:ahLst/>
            <a:cxnLst>
              <a:cxn ang="0">
                <a:pos x="connsiteX0" y="connsiteY0"/>
              </a:cxn>
              <a:cxn ang="0">
                <a:pos x="connsiteX1" y="connsiteY1"/>
              </a:cxn>
              <a:cxn ang="0">
                <a:pos x="connsiteX2" y="connsiteY2"/>
              </a:cxn>
              <a:cxn ang="0">
                <a:pos x="connsiteX3" y="connsiteY3"/>
              </a:cxn>
            </a:cxnLst>
            <a:rect l="l" t="t" r="r" b="b"/>
            <a:pathLst>
              <a:path w="5047706" h="2899317">
                <a:moveTo>
                  <a:pt x="0" y="0"/>
                </a:moveTo>
                <a:lnTo>
                  <a:pt x="5047706" y="0"/>
                </a:lnTo>
                <a:lnTo>
                  <a:pt x="5047706" y="2899317"/>
                </a:lnTo>
                <a:lnTo>
                  <a:pt x="0" y="2899317"/>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Tree>
    <p:extLst>
      <p:ext uri="{BB962C8B-B14F-4D97-AF65-F5344CB8AC3E}">
        <p14:creationId xmlns:p14="http://schemas.microsoft.com/office/powerpoint/2010/main" val="659038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Degtanc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C6DCFD-3C6E-5ABB-B4F4-BBD54266289A}"/>
              </a:ext>
            </a:extLst>
          </p:cNvPr>
          <p:cNvSpPr/>
          <p:nvPr userDrawn="1"/>
        </p:nvSpPr>
        <p:spPr>
          <a:xfrm>
            <a:off x="3515" y="-1"/>
            <a:ext cx="12188485" cy="3155791"/>
          </a:xfrm>
          <a:prstGeom prst="rect">
            <a:avLst/>
          </a:prstGeom>
          <a:gradFill>
            <a:gsLst>
              <a:gs pos="0">
                <a:schemeClr val="accent1"/>
              </a:gs>
              <a:gs pos="99000">
                <a:schemeClr val="accent2"/>
              </a:gs>
            </a:gsLst>
            <a:lin ang="13200000" scaled="0"/>
          </a:gradFill>
          <a:ln w="19050" cap="flat">
            <a:noFill/>
            <a:prstDash val="solid"/>
            <a:miter/>
          </a:ln>
          <a:effectLst/>
        </p:spPr>
        <p:txBody>
          <a:bodyPr lIns="0" tIns="0" rIns="0" bIns="0" rtlCol="0" anchor="ctr"/>
          <a:lstStyle/>
          <a:p>
            <a:pPr marL="0" algn="ctr" defTabSz="914400" rtl="0" eaLnBrk="1" latinLnBrk="0" hangingPunct="1"/>
            <a:endParaRPr lang="en-EG" sz="1100" b="1" spc="100">
              <a:solidFill>
                <a:schemeClr val="bg1"/>
              </a:solidFill>
              <a:latin typeface="Raleway SemiBold" panose="020B0503030101060003" pitchFamily="34" charset="77"/>
              <a:cs typeface="Poppins Medium" panose="00000600000000000000" pitchFamily="2" charset="0"/>
            </a:endParaRPr>
          </a:p>
        </p:txBody>
      </p:sp>
      <p:sp>
        <p:nvSpPr>
          <p:cNvPr id="8" name="Picture Placeholder 7">
            <a:extLst>
              <a:ext uri="{FF2B5EF4-FFF2-40B4-BE49-F238E27FC236}">
                <a16:creationId xmlns:a16="http://schemas.microsoft.com/office/drawing/2014/main" id="{037BB5B2-7339-0CAB-B020-B4CC442F68F9}"/>
              </a:ext>
            </a:extLst>
          </p:cNvPr>
          <p:cNvSpPr>
            <a:spLocks noGrp="1"/>
          </p:cNvSpPr>
          <p:nvPr>
            <p:ph type="pic" sz="quarter" idx="18"/>
          </p:nvPr>
        </p:nvSpPr>
        <p:spPr>
          <a:xfrm>
            <a:off x="7369710" y="2124499"/>
            <a:ext cx="2728292" cy="1499834"/>
          </a:xfrm>
          <a:custGeom>
            <a:avLst/>
            <a:gdLst>
              <a:gd name="connsiteX0" fmla="*/ 0 w 2728292"/>
              <a:gd name="connsiteY0" fmla="*/ 0 h 1499834"/>
              <a:gd name="connsiteX1" fmla="*/ 2728292 w 2728292"/>
              <a:gd name="connsiteY1" fmla="*/ 0 h 1499834"/>
              <a:gd name="connsiteX2" fmla="*/ 2728292 w 2728292"/>
              <a:gd name="connsiteY2" fmla="*/ 1499834 h 1499834"/>
              <a:gd name="connsiteX3" fmla="*/ 0 w 2728292"/>
              <a:gd name="connsiteY3" fmla="*/ 1499834 h 1499834"/>
            </a:gdLst>
            <a:ahLst/>
            <a:cxnLst>
              <a:cxn ang="0">
                <a:pos x="connsiteX0" y="connsiteY0"/>
              </a:cxn>
              <a:cxn ang="0">
                <a:pos x="connsiteX1" y="connsiteY1"/>
              </a:cxn>
              <a:cxn ang="0">
                <a:pos x="connsiteX2" y="connsiteY2"/>
              </a:cxn>
              <a:cxn ang="0">
                <a:pos x="connsiteX3" y="connsiteY3"/>
              </a:cxn>
            </a:cxnLst>
            <a:rect l="l" t="t" r="r" b="b"/>
            <a:pathLst>
              <a:path w="2728292" h="1499834">
                <a:moveTo>
                  <a:pt x="0" y="0"/>
                </a:moveTo>
                <a:lnTo>
                  <a:pt x="2728292" y="0"/>
                </a:lnTo>
                <a:lnTo>
                  <a:pt x="2728292" y="1499834"/>
                </a:lnTo>
                <a:lnTo>
                  <a:pt x="0" y="1499834"/>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9" name="Picture Placeholder 8">
            <a:extLst>
              <a:ext uri="{FF2B5EF4-FFF2-40B4-BE49-F238E27FC236}">
                <a16:creationId xmlns:a16="http://schemas.microsoft.com/office/drawing/2014/main" id="{611C6FFD-92B8-9ACD-16C4-772B1EC9EDE8}"/>
              </a:ext>
            </a:extLst>
          </p:cNvPr>
          <p:cNvSpPr>
            <a:spLocks noGrp="1"/>
          </p:cNvSpPr>
          <p:nvPr>
            <p:ph type="pic" sz="quarter" idx="17"/>
          </p:nvPr>
        </p:nvSpPr>
        <p:spPr>
          <a:xfrm>
            <a:off x="2140494" y="2124499"/>
            <a:ext cx="2728292" cy="1499834"/>
          </a:xfrm>
          <a:custGeom>
            <a:avLst/>
            <a:gdLst>
              <a:gd name="connsiteX0" fmla="*/ 0 w 2728292"/>
              <a:gd name="connsiteY0" fmla="*/ 0 h 1499834"/>
              <a:gd name="connsiteX1" fmla="*/ 2728292 w 2728292"/>
              <a:gd name="connsiteY1" fmla="*/ 0 h 1499834"/>
              <a:gd name="connsiteX2" fmla="*/ 2728292 w 2728292"/>
              <a:gd name="connsiteY2" fmla="*/ 1499834 h 1499834"/>
              <a:gd name="connsiteX3" fmla="*/ 0 w 2728292"/>
              <a:gd name="connsiteY3" fmla="*/ 1499834 h 1499834"/>
            </a:gdLst>
            <a:ahLst/>
            <a:cxnLst>
              <a:cxn ang="0">
                <a:pos x="connsiteX0" y="connsiteY0"/>
              </a:cxn>
              <a:cxn ang="0">
                <a:pos x="connsiteX1" y="connsiteY1"/>
              </a:cxn>
              <a:cxn ang="0">
                <a:pos x="connsiteX2" y="connsiteY2"/>
              </a:cxn>
              <a:cxn ang="0">
                <a:pos x="connsiteX3" y="connsiteY3"/>
              </a:cxn>
            </a:cxnLst>
            <a:rect l="l" t="t" r="r" b="b"/>
            <a:pathLst>
              <a:path w="2728292" h="1499834">
                <a:moveTo>
                  <a:pt x="0" y="0"/>
                </a:moveTo>
                <a:lnTo>
                  <a:pt x="2728292" y="0"/>
                </a:lnTo>
                <a:lnTo>
                  <a:pt x="2728292" y="1499834"/>
                </a:lnTo>
                <a:lnTo>
                  <a:pt x="0" y="1499834"/>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Tree>
    <p:extLst>
      <p:ext uri="{BB962C8B-B14F-4D97-AF65-F5344CB8AC3E}">
        <p14:creationId xmlns:p14="http://schemas.microsoft.com/office/powerpoint/2010/main" val="30431318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Degtanc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9B6A60F-7BDC-8D42-A89C-99AFE361011D}"/>
              </a:ext>
            </a:extLst>
          </p:cNvPr>
          <p:cNvSpPr>
            <a:spLocks noGrp="1"/>
          </p:cNvSpPr>
          <p:nvPr>
            <p:ph type="pic" sz="quarter" idx="18"/>
          </p:nvPr>
        </p:nvSpPr>
        <p:spPr>
          <a:xfrm>
            <a:off x="0" y="0"/>
            <a:ext cx="12191999" cy="3155791"/>
          </a:xfrm>
          <a:custGeom>
            <a:avLst/>
            <a:gdLst>
              <a:gd name="connsiteX0" fmla="*/ 0 w 12191999"/>
              <a:gd name="connsiteY0" fmla="*/ 0 h 3155791"/>
              <a:gd name="connsiteX1" fmla="*/ 12191999 w 12191999"/>
              <a:gd name="connsiteY1" fmla="*/ 0 h 3155791"/>
              <a:gd name="connsiteX2" fmla="*/ 12191999 w 12191999"/>
              <a:gd name="connsiteY2" fmla="*/ 3155791 h 3155791"/>
              <a:gd name="connsiteX3" fmla="*/ 0 w 12191999"/>
              <a:gd name="connsiteY3" fmla="*/ 3155791 h 3155791"/>
            </a:gdLst>
            <a:ahLst/>
            <a:cxnLst>
              <a:cxn ang="0">
                <a:pos x="connsiteX0" y="connsiteY0"/>
              </a:cxn>
              <a:cxn ang="0">
                <a:pos x="connsiteX1" y="connsiteY1"/>
              </a:cxn>
              <a:cxn ang="0">
                <a:pos x="connsiteX2" y="connsiteY2"/>
              </a:cxn>
              <a:cxn ang="0">
                <a:pos x="connsiteX3" y="connsiteY3"/>
              </a:cxn>
            </a:cxnLst>
            <a:rect l="l" t="t" r="r" b="b"/>
            <a:pathLst>
              <a:path w="12191999" h="3155791">
                <a:moveTo>
                  <a:pt x="0" y="0"/>
                </a:moveTo>
                <a:lnTo>
                  <a:pt x="12191999" y="0"/>
                </a:lnTo>
                <a:lnTo>
                  <a:pt x="12191999" y="3155791"/>
                </a:lnTo>
                <a:lnTo>
                  <a:pt x="0" y="3155791"/>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Tree>
    <p:extLst>
      <p:ext uri="{BB962C8B-B14F-4D97-AF65-F5344CB8AC3E}">
        <p14:creationId xmlns:p14="http://schemas.microsoft.com/office/powerpoint/2010/main" val="42519963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Degtanc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A13DDB-0C67-673E-FD04-33B0073FD852}"/>
              </a:ext>
            </a:extLst>
          </p:cNvPr>
          <p:cNvSpPr>
            <a:spLocks noGrp="1"/>
          </p:cNvSpPr>
          <p:nvPr>
            <p:ph type="pic" sz="quarter" idx="18"/>
          </p:nvPr>
        </p:nvSpPr>
        <p:spPr>
          <a:xfrm>
            <a:off x="2" y="0"/>
            <a:ext cx="12191998" cy="6858000"/>
          </a:xfrm>
          <a:custGeom>
            <a:avLst/>
            <a:gdLst>
              <a:gd name="connsiteX0" fmla="*/ 0 w 10076033"/>
              <a:gd name="connsiteY0" fmla="*/ 0 h 5667768"/>
              <a:gd name="connsiteX1" fmla="*/ 10076033 w 10076033"/>
              <a:gd name="connsiteY1" fmla="*/ 0 h 5667768"/>
              <a:gd name="connsiteX2" fmla="*/ 10076033 w 10076033"/>
              <a:gd name="connsiteY2" fmla="*/ 5667768 h 5667768"/>
              <a:gd name="connsiteX3" fmla="*/ 0 w 10076033"/>
              <a:gd name="connsiteY3" fmla="*/ 5667768 h 5667768"/>
            </a:gdLst>
            <a:ahLst/>
            <a:cxnLst>
              <a:cxn ang="0">
                <a:pos x="connsiteX0" y="connsiteY0"/>
              </a:cxn>
              <a:cxn ang="0">
                <a:pos x="connsiteX1" y="connsiteY1"/>
              </a:cxn>
              <a:cxn ang="0">
                <a:pos x="connsiteX2" y="connsiteY2"/>
              </a:cxn>
              <a:cxn ang="0">
                <a:pos x="connsiteX3" y="connsiteY3"/>
              </a:cxn>
            </a:cxnLst>
            <a:rect l="l" t="t" r="r" b="b"/>
            <a:pathLst>
              <a:path w="10076033" h="5667768">
                <a:moveTo>
                  <a:pt x="0" y="0"/>
                </a:moveTo>
                <a:lnTo>
                  <a:pt x="10076033" y="0"/>
                </a:lnTo>
                <a:lnTo>
                  <a:pt x="10076033" y="5667768"/>
                </a:lnTo>
                <a:lnTo>
                  <a:pt x="0" y="5667768"/>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Tree>
    <p:extLst>
      <p:ext uri="{BB962C8B-B14F-4D97-AF65-F5344CB8AC3E}">
        <p14:creationId xmlns:p14="http://schemas.microsoft.com/office/powerpoint/2010/main" val="18734859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Degtancy">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030F427D-B296-D849-840E-C47389B86596}"/>
              </a:ext>
            </a:extLst>
          </p:cNvPr>
          <p:cNvSpPr>
            <a:spLocks noGrp="1"/>
          </p:cNvSpPr>
          <p:nvPr>
            <p:ph type="pic" sz="quarter" idx="19"/>
          </p:nvPr>
        </p:nvSpPr>
        <p:spPr>
          <a:xfrm>
            <a:off x="2389557" y="1"/>
            <a:ext cx="2184394" cy="2184393"/>
          </a:xfrm>
          <a:custGeom>
            <a:avLst/>
            <a:gdLst>
              <a:gd name="connsiteX0" fmla="*/ 0 w 2184394"/>
              <a:gd name="connsiteY0" fmla="*/ 0 h 2184393"/>
              <a:gd name="connsiteX1" fmla="*/ 2184394 w 2184394"/>
              <a:gd name="connsiteY1" fmla="*/ 0 h 2184393"/>
              <a:gd name="connsiteX2" fmla="*/ 2184394 w 2184394"/>
              <a:gd name="connsiteY2" fmla="*/ 2184393 h 2184393"/>
              <a:gd name="connsiteX3" fmla="*/ 0 w 2184394"/>
              <a:gd name="connsiteY3" fmla="*/ 2184393 h 2184393"/>
            </a:gdLst>
            <a:ahLst/>
            <a:cxnLst>
              <a:cxn ang="0">
                <a:pos x="connsiteX0" y="connsiteY0"/>
              </a:cxn>
              <a:cxn ang="0">
                <a:pos x="connsiteX1" y="connsiteY1"/>
              </a:cxn>
              <a:cxn ang="0">
                <a:pos x="connsiteX2" y="connsiteY2"/>
              </a:cxn>
              <a:cxn ang="0">
                <a:pos x="connsiteX3" y="connsiteY3"/>
              </a:cxn>
            </a:cxnLst>
            <a:rect l="l" t="t" r="r" b="b"/>
            <a:pathLst>
              <a:path w="2184394" h="2184393">
                <a:moveTo>
                  <a:pt x="0" y="0"/>
                </a:moveTo>
                <a:lnTo>
                  <a:pt x="2184394" y="0"/>
                </a:lnTo>
                <a:lnTo>
                  <a:pt x="2184394" y="2184393"/>
                </a:lnTo>
                <a:lnTo>
                  <a:pt x="0" y="2184393"/>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22" name="Picture Placeholder 21">
            <a:extLst>
              <a:ext uri="{FF2B5EF4-FFF2-40B4-BE49-F238E27FC236}">
                <a16:creationId xmlns:a16="http://schemas.microsoft.com/office/drawing/2014/main" id="{EECB6419-EDB0-DF5E-6805-D21B375DCE4B}"/>
              </a:ext>
            </a:extLst>
          </p:cNvPr>
          <p:cNvSpPr>
            <a:spLocks noGrp="1"/>
          </p:cNvSpPr>
          <p:nvPr>
            <p:ph type="pic" sz="quarter" idx="20"/>
          </p:nvPr>
        </p:nvSpPr>
        <p:spPr>
          <a:xfrm>
            <a:off x="-1" y="1"/>
            <a:ext cx="2184394" cy="2184393"/>
          </a:xfrm>
          <a:custGeom>
            <a:avLst/>
            <a:gdLst>
              <a:gd name="connsiteX0" fmla="*/ 0 w 2184394"/>
              <a:gd name="connsiteY0" fmla="*/ 0 h 2184393"/>
              <a:gd name="connsiteX1" fmla="*/ 2184394 w 2184394"/>
              <a:gd name="connsiteY1" fmla="*/ 0 h 2184393"/>
              <a:gd name="connsiteX2" fmla="*/ 2184394 w 2184394"/>
              <a:gd name="connsiteY2" fmla="*/ 2184393 h 2184393"/>
              <a:gd name="connsiteX3" fmla="*/ 0 w 2184394"/>
              <a:gd name="connsiteY3" fmla="*/ 2184393 h 2184393"/>
            </a:gdLst>
            <a:ahLst/>
            <a:cxnLst>
              <a:cxn ang="0">
                <a:pos x="connsiteX0" y="connsiteY0"/>
              </a:cxn>
              <a:cxn ang="0">
                <a:pos x="connsiteX1" y="connsiteY1"/>
              </a:cxn>
              <a:cxn ang="0">
                <a:pos x="connsiteX2" y="connsiteY2"/>
              </a:cxn>
              <a:cxn ang="0">
                <a:pos x="connsiteX3" y="connsiteY3"/>
              </a:cxn>
            </a:cxnLst>
            <a:rect l="l" t="t" r="r" b="b"/>
            <a:pathLst>
              <a:path w="2184394" h="2184393">
                <a:moveTo>
                  <a:pt x="0" y="0"/>
                </a:moveTo>
                <a:lnTo>
                  <a:pt x="2184394" y="0"/>
                </a:lnTo>
                <a:lnTo>
                  <a:pt x="2184394" y="2184393"/>
                </a:lnTo>
                <a:lnTo>
                  <a:pt x="0" y="2184393"/>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23" name="Picture Placeholder 22">
            <a:extLst>
              <a:ext uri="{FF2B5EF4-FFF2-40B4-BE49-F238E27FC236}">
                <a16:creationId xmlns:a16="http://schemas.microsoft.com/office/drawing/2014/main" id="{B1B8B8E3-BF4B-AA2E-D18E-EA958F87FFDE}"/>
              </a:ext>
            </a:extLst>
          </p:cNvPr>
          <p:cNvSpPr>
            <a:spLocks noGrp="1"/>
          </p:cNvSpPr>
          <p:nvPr>
            <p:ph type="pic" sz="quarter" idx="21"/>
          </p:nvPr>
        </p:nvSpPr>
        <p:spPr>
          <a:xfrm>
            <a:off x="4779114" y="2337642"/>
            <a:ext cx="2184394" cy="2184393"/>
          </a:xfrm>
          <a:custGeom>
            <a:avLst/>
            <a:gdLst>
              <a:gd name="connsiteX0" fmla="*/ 0 w 2184394"/>
              <a:gd name="connsiteY0" fmla="*/ 0 h 2184393"/>
              <a:gd name="connsiteX1" fmla="*/ 2184394 w 2184394"/>
              <a:gd name="connsiteY1" fmla="*/ 0 h 2184393"/>
              <a:gd name="connsiteX2" fmla="*/ 2184394 w 2184394"/>
              <a:gd name="connsiteY2" fmla="*/ 2184393 h 2184393"/>
              <a:gd name="connsiteX3" fmla="*/ 0 w 2184394"/>
              <a:gd name="connsiteY3" fmla="*/ 2184393 h 2184393"/>
            </a:gdLst>
            <a:ahLst/>
            <a:cxnLst>
              <a:cxn ang="0">
                <a:pos x="connsiteX0" y="connsiteY0"/>
              </a:cxn>
              <a:cxn ang="0">
                <a:pos x="connsiteX1" y="connsiteY1"/>
              </a:cxn>
              <a:cxn ang="0">
                <a:pos x="connsiteX2" y="connsiteY2"/>
              </a:cxn>
              <a:cxn ang="0">
                <a:pos x="connsiteX3" y="connsiteY3"/>
              </a:cxn>
            </a:cxnLst>
            <a:rect l="l" t="t" r="r" b="b"/>
            <a:pathLst>
              <a:path w="2184394" h="2184393">
                <a:moveTo>
                  <a:pt x="0" y="0"/>
                </a:moveTo>
                <a:lnTo>
                  <a:pt x="2184394" y="0"/>
                </a:lnTo>
                <a:lnTo>
                  <a:pt x="2184394" y="2184393"/>
                </a:lnTo>
                <a:lnTo>
                  <a:pt x="0" y="2184393"/>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24" name="Picture Placeholder 23">
            <a:extLst>
              <a:ext uri="{FF2B5EF4-FFF2-40B4-BE49-F238E27FC236}">
                <a16:creationId xmlns:a16="http://schemas.microsoft.com/office/drawing/2014/main" id="{3F927B35-076F-B14B-054D-B9ECBF9F7B42}"/>
              </a:ext>
            </a:extLst>
          </p:cNvPr>
          <p:cNvSpPr>
            <a:spLocks noGrp="1"/>
          </p:cNvSpPr>
          <p:nvPr>
            <p:ph type="pic" sz="quarter" idx="22"/>
          </p:nvPr>
        </p:nvSpPr>
        <p:spPr>
          <a:xfrm>
            <a:off x="2389557" y="2337642"/>
            <a:ext cx="2184394" cy="2184393"/>
          </a:xfrm>
          <a:custGeom>
            <a:avLst/>
            <a:gdLst>
              <a:gd name="connsiteX0" fmla="*/ 0 w 2184394"/>
              <a:gd name="connsiteY0" fmla="*/ 0 h 2184393"/>
              <a:gd name="connsiteX1" fmla="*/ 2184394 w 2184394"/>
              <a:gd name="connsiteY1" fmla="*/ 0 h 2184393"/>
              <a:gd name="connsiteX2" fmla="*/ 2184394 w 2184394"/>
              <a:gd name="connsiteY2" fmla="*/ 2184393 h 2184393"/>
              <a:gd name="connsiteX3" fmla="*/ 0 w 2184394"/>
              <a:gd name="connsiteY3" fmla="*/ 2184393 h 2184393"/>
            </a:gdLst>
            <a:ahLst/>
            <a:cxnLst>
              <a:cxn ang="0">
                <a:pos x="connsiteX0" y="connsiteY0"/>
              </a:cxn>
              <a:cxn ang="0">
                <a:pos x="connsiteX1" y="connsiteY1"/>
              </a:cxn>
              <a:cxn ang="0">
                <a:pos x="connsiteX2" y="connsiteY2"/>
              </a:cxn>
              <a:cxn ang="0">
                <a:pos x="connsiteX3" y="connsiteY3"/>
              </a:cxn>
            </a:cxnLst>
            <a:rect l="l" t="t" r="r" b="b"/>
            <a:pathLst>
              <a:path w="2184394" h="2184393">
                <a:moveTo>
                  <a:pt x="0" y="0"/>
                </a:moveTo>
                <a:lnTo>
                  <a:pt x="2184394" y="0"/>
                </a:lnTo>
                <a:lnTo>
                  <a:pt x="2184394" y="2184393"/>
                </a:lnTo>
                <a:lnTo>
                  <a:pt x="0" y="2184393"/>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25" name="Picture Placeholder 24">
            <a:extLst>
              <a:ext uri="{FF2B5EF4-FFF2-40B4-BE49-F238E27FC236}">
                <a16:creationId xmlns:a16="http://schemas.microsoft.com/office/drawing/2014/main" id="{E085ABB3-F835-DFAA-FF99-1A0131C2438A}"/>
              </a:ext>
            </a:extLst>
          </p:cNvPr>
          <p:cNvSpPr>
            <a:spLocks noGrp="1"/>
          </p:cNvSpPr>
          <p:nvPr>
            <p:ph type="pic" sz="quarter" idx="23"/>
          </p:nvPr>
        </p:nvSpPr>
        <p:spPr>
          <a:xfrm>
            <a:off x="-1" y="2337642"/>
            <a:ext cx="2184394" cy="2184393"/>
          </a:xfrm>
          <a:custGeom>
            <a:avLst/>
            <a:gdLst>
              <a:gd name="connsiteX0" fmla="*/ 0 w 2184394"/>
              <a:gd name="connsiteY0" fmla="*/ 0 h 2184393"/>
              <a:gd name="connsiteX1" fmla="*/ 2184394 w 2184394"/>
              <a:gd name="connsiteY1" fmla="*/ 0 h 2184393"/>
              <a:gd name="connsiteX2" fmla="*/ 2184394 w 2184394"/>
              <a:gd name="connsiteY2" fmla="*/ 2184393 h 2184393"/>
              <a:gd name="connsiteX3" fmla="*/ 0 w 2184394"/>
              <a:gd name="connsiteY3" fmla="*/ 2184393 h 2184393"/>
            </a:gdLst>
            <a:ahLst/>
            <a:cxnLst>
              <a:cxn ang="0">
                <a:pos x="connsiteX0" y="connsiteY0"/>
              </a:cxn>
              <a:cxn ang="0">
                <a:pos x="connsiteX1" y="connsiteY1"/>
              </a:cxn>
              <a:cxn ang="0">
                <a:pos x="connsiteX2" y="connsiteY2"/>
              </a:cxn>
              <a:cxn ang="0">
                <a:pos x="connsiteX3" y="connsiteY3"/>
              </a:cxn>
            </a:cxnLst>
            <a:rect l="l" t="t" r="r" b="b"/>
            <a:pathLst>
              <a:path w="2184394" h="2184393">
                <a:moveTo>
                  <a:pt x="0" y="0"/>
                </a:moveTo>
                <a:lnTo>
                  <a:pt x="2184394" y="0"/>
                </a:lnTo>
                <a:lnTo>
                  <a:pt x="2184394" y="2184393"/>
                </a:lnTo>
                <a:lnTo>
                  <a:pt x="0" y="2184393"/>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28" name="Picture Placeholder 27">
            <a:extLst>
              <a:ext uri="{FF2B5EF4-FFF2-40B4-BE49-F238E27FC236}">
                <a16:creationId xmlns:a16="http://schemas.microsoft.com/office/drawing/2014/main" id="{C29D43AC-A7AB-27A6-DDD4-BA6F76B22AA8}"/>
              </a:ext>
            </a:extLst>
          </p:cNvPr>
          <p:cNvSpPr>
            <a:spLocks noGrp="1"/>
          </p:cNvSpPr>
          <p:nvPr>
            <p:ph type="pic" sz="quarter" idx="24"/>
          </p:nvPr>
        </p:nvSpPr>
        <p:spPr>
          <a:xfrm>
            <a:off x="4779114" y="4675284"/>
            <a:ext cx="2184394" cy="2184393"/>
          </a:xfrm>
          <a:custGeom>
            <a:avLst/>
            <a:gdLst>
              <a:gd name="connsiteX0" fmla="*/ 0 w 2184394"/>
              <a:gd name="connsiteY0" fmla="*/ 0 h 2184393"/>
              <a:gd name="connsiteX1" fmla="*/ 2184394 w 2184394"/>
              <a:gd name="connsiteY1" fmla="*/ 0 h 2184393"/>
              <a:gd name="connsiteX2" fmla="*/ 2184394 w 2184394"/>
              <a:gd name="connsiteY2" fmla="*/ 2184393 h 2184393"/>
              <a:gd name="connsiteX3" fmla="*/ 0 w 2184394"/>
              <a:gd name="connsiteY3" fmla="*/ 2184393 h 2184393"/>
            </a:gdLst>
            <a:ahLst/>
            <a:cxnLst>
              <a:cxn ang="0">
                <a:pos x="connsiteX0" y="connsiteY0"/>
              </a:cxn>
              <a:cxn ang="0">
                <a:pos x="connsiteX1" y="connsiteY1"/>
              </a:cxn>
              <a:cxn ang="0">
                <a:pos x="connsiteX2" y="connsiteY2"/>
              </a:cxn>
              <a:cxn ang="0">
                <a:pos x="connsiteX3" y="connsiteY3"/>
              </a:cxn>
            </a:cxnLst>
            <a:rect l="l" t="t" r="r" b="b"/>
            <a:pathLst>
              <a:path w="2184394" h="2184393">
                <a:moveTo>
                  <a:pt x="0" y="0"/>
                </a:moveTo>
                <a:lnTo>
                  <a:pt x="2184394" y="0"/>
                </a:lnTo>
                <a:lnTo>
                  <a:pt x="2184394" y="2184393"/>
                </a:lnTo>
                <a:lnTo>
                  <a:pt x="0" y="2184393"/>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27" name="Picture Placeholder 26">
            <a:extLst>
              <a:ext uri="{FF2B5EF4-FFF2-40B4-BE49-F238E27FC236}">
                <a16:creationId xmlns:a16="http://schemas.microsoft.com/office/drawing/2014/main" id="{B27B1A7A-A85C-B579-8CCE-423B7C675C51}"/>
              </a:ext>
            </a:extLst>
          </p:cNvPr>
          <p:cNvSpPr>
            <a:spLocks noGrp="1"/>
          </p:cNvSpPr>
          <p:nvPr>
            <p:ph type="pic" sz="quarter" idx="25"/>
          </p:nvPr>
        </p:nvSpPr>
        <p:spPr>
          <a:xfrm>
            <a:off x="2389557" y="4675284"/>
            <a:ext cx="2184394" cy="2184393"/>
          </a:xfrm>
          <a:custGeom>
            <a:avLst/>
            <a:gdLst>
              <a:gd name="connsiteX0" fmla="*/ 0 w 2184394"/>
              <a:gd name="connsiteY0" fmla="*/ 0 h 2184393"/>
              <a:gd name="connsiteX1" fmla="*/ 2184394 w 2184394"/>
              <a:gd name="connsiteY1" fmla="*/ 0 h 2184393"/>
              <a:gd name="connsiteX2" fmla="*/ 2184394 w 2184394"/>
              <a:gd name="connsiteY2" fmla="*/ 2184393 h 2184393"/>
              <a:gd name="connsiteX3" fmla="*/ 0 w 2184394"/>
              <a:gd name="connsiteY3" fmla="*/ 2184393 h 2184393"/>
            </a:gdLst>
            <a:ahLst/>
            <a:cxnLst>
              <a:cxn ang="0">
                <a:pos x="connsiteX0" y="connsiteY0"/>
              </a:cxn>
              <a:cxn ang="0">
                <a:pos x="connsiteX1" y="connsiteY1"/>
              </a:cxn>
              <a:cxn ang="0">
                <a:pos x="connsiteX2" y="connsiteY2"/>
              </a:cxn>
              <a:cxn ang="0">
                <a:pos x="connsiteX3" y="connsiteY3"/>
              </a:cxn>
            </a:cxnLst>
            <a:rect l="l" t="t" r="r" b="b"/>
            <a:pathLst>
              <a:path w="2184394" h="2184393">
                <a:moveTo>
                  <a:pt x="0" y="0"/>
                </a:moveTo>
                <a:lnTo>
                  <a:pt x="2184394" y="0"/>
                </a:lnTo>
                <a:lnTo>
                  <a:pt x="2184394" y="2184393"/>
                </a:lnTo>
                <a:lnTo>
                  <a:pt x="0" y="2184393"/>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26" name="Picture Placeholder 25">
            <a:extLst>
              <a:ext uri="{FF2B5EF4-FFF2-40B4-BE49-F238E27FC236}">
                <a16:creationId xmlns:a16="http://schemas.microsoft.com/office/drawing/2014/main" id="{1D71D9F2-F374-106A-98BB-A924A708EB14}"/>
              </a:ext>
            </a:extLst>
          </p:cNvPr>
          <p:cNvSpPr>
            <a:spLocks noGrp="1"/>
          </p:cNvSpPr>
          <p:nvPr>
            <p:ph type="pic" sz="quarter" idx="26"/>
          </p:nvPr>
        </p:nvSpPr>
        <p:spPr>
          <a:xfrm>
            <a:off x="-1" y="4675284"/>
            <a:ext cx="2184394" cy="2184393"/>
          </a:xfrm>
          <a:custGeom>
            <a:avLst/>
            <a:gdLst>
              <a:gd name="connsiteX0" fmla="*/ 0 w 2184394"/>
              <a:gd name="connsiteY0" fmla="*/ 0 h 2184393"/>
              <a:gd name="connsiteX1" fmla="*/ 2184394 w 2184394"/>
              <a:gd name="connsiteY1" fmla="*/ 0 h 2184393"/>
              <a:gd name="connsiteX2" fmla="*/ 2184394 w 2184394"/>
              <a:gd name="connsiteY2" fmla="*/ 2184393 h 2184393"/>
              <a:gd name="connsiteX3" fmla="*/ 0 w 2184394"/>
              <a:gd name="connsiteY3" fmla="*/ 2184393 h 2184393"/>
            </a:gdLst>
            <a:ahLst/>
            <a:cxnLst>
              <a:cxn ang="0">
                <a:pos x="connsiteX0" y="connsiteY0"/>
              </a:cxn>
              <a:cxn ang="0">
                <a:pos x="connsiteX1" y="connsiteY1"/>
              </a:cxn>
              <a:cxn ang="0">
                <a:pos x="connsiteX2" y="connsiteY2"/>
              </a:cxn>
              <a:cxn ang="0">
                <a:pos x="connsiteX3" y="connsiteY3"/>
              </a:cxn>
            </a:cxnLst>
            <a:rect l="l" t="t" r="r" b="b"/>
            <a:pathLst>
              <a:path w="2184394" h="2184393">
                <a:moveTo>
                  <a:pt x="0" y="0"/>
                </a:moveTo>
                <a:lnTo>
                  <a:pt x="2184394" y="0"/>
                </a:lnTo>
                <a:lnTo>
                  <a:pt x="2184394" y="2184393"/>
                </a:lnTo>
                <a:lnTo>
                  <a:pt x="0" y="2184393"/>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20" name="Picture Placeholder 19">
            <a:extLst>
              <a:ext uri="{FF2B5EF4-FFF2-40B4-BE49-F238E27FC236}">
                <a16:creationId xmlns:a16="http://schemas.microsoft.com/office/drawing/2014/main" id="{51DC650E-6228-833F-31E6-56CDDFA4F930}"/>
              </a:ext>
            </a:extLst>
          </p:cNvPr>
          <p:cNvSpPr>
            <a:spLocks noGrp="1"/>
          </p:cNvSpPr>
          <p:nvPr>
            <p:ph type="pic" sz="quarter" idx="18"/>
          </p:nvPr>
        </p:nvSpPr>
        <p:spPr>
          <a:xfrm>
            <a:off x="4779114" y="1"/>
            <a:ext cx="2184394" cy="2184393"/>
          </a:xfrm>
          <a:custGeom>
            <a:avLst/>
            <a:gdLst>
              <a:gd name="connsiteX0" fmla="*/ 0 w 2184394"/>
              <a:gd name="connsiteY0" fmla="*/ 0 h 2184393"/>
              <a:gd name="connsiteX1" fmla="*/ 2184394 w 2184394"/>
              <a:gd name="connsiteY1" fmla="*/ 0 h 2184393"/>
              <a:gd name="connsiteX2" fmla="*/ 2184394 w 2184394"/>
              <a:gd name="connsiteY2" fmla="*/ 2184393 h 2184393"/>
              <a:gd name="connsiteX3" fmla="*/ 0 w 2184394"/>
              <a:gd name="connsiteY3" fmla="*/ 2184393 h 2184393"/>
            </a:gdLst>
            <a:ahLst/>
            <a:cxnLst>
              <a:cxn ang="0">
                <a:pos x="connsiteX0" y="connsiteY0"/>
              </a:cxn>
              <a:cxn ang="0">
                <a:pos x="connsiteX1" y="connsiteY1"/>
              </a:cxn>
              <a:cxn ang="0">
                <a:pos x="connsiteX2" y="connsiteY2"/>
              </a:cxn>
              <a:cxn ang="0">
                <a:pos x="connsiteX3" y="connsiteY3"/>
              </a:cxn>
            </a:cxnLst>
            <a:rect l="l" t="t" r="r" b="b"/>
            <a:pathLst>
              <a:path w="2184394" h="2184393">
                <a:moveTo>
                  <a:pt x="0" y="0"/>
                </a:moveTo>
                <a:lnTo>
                  <a:pt x="2184394" y="0"/>
                </a:lnTo>
                <a:lnTo>
                  <a:pt x="2184394" y="2184393"/>
                </a:lnTo>
                <a:lnTo>
                  <a:pt x="0" y="2184393"/>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Tree>
    <p:extLst>
      <p:ext uri="{BB962C8B-B14F-4D97-AF65-F5344CB8AC3E}">
        <p14:creationId xmlns:p14="http://schemas.microsoft.com/office/powerpoint/2010/main" val="2198926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Degtancy">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E1C3DE8-786B-D97F-CFB2-7CD4757944D6}"/>
              </a:ext>
            </a:extLst>
          </p:cNvPr>
          <p:cNvSpPr>
            <a:spLocks noGrp="1"/>
          </p:cNvSpPr>
          <p:nvPr>
            <p:ph type="pic" sz="quarter" idx="19"/>
          </p:nvPr>
        </p:nvSpPr>
        <p:spPr>
          <a:xfrm>
            <a:off x="8499485" y="584201"/>
            <a:ext cx="2636829" cy="2751376"/>
          </a:xfrm>
          <a:custGeom>
            <a:avLst/>
            <a:gdLst>
              <a:gd name="connsiteX0" fmla="*/ 0 w 2636829"/>
              <a:gd name="connsiteY0" fmla="*/ 0 h 2751376"/>
              <a:gd name="connsiteX1" fmla="*/ 2636829 w 2636829"/>
              <a:gd name="connsiteY1" fmla="*/ 0 h 2751376"/>
              <a:gd name="connsiteX2" fmla="*/ 2636829 w 2636829"/>
              <a:gd name="connsiteY2" fmla="*/ 2751376 h 2751376"/>
              <a:gd name="connsiteX3" fmla="*/ 0 w 2636829"/>
              <a:gd name="connsiteY3" fmla="*/ 2751376 h 2751376"/>
            </a:gdLst>
            <a:ahLst/>
            <a:cxnLst>
              <a:cxn ang="0">
                <a:pos x="connsiteX0" y="connsiteY0"/>
              </a:cxn>
              <a:cxn ang="0">
                <a:pos x="connsiteX1" y="connsiteY1"/>
              </a:cxn>
              <a:cxn ang="0">
                <a:pos x="connsiteX2" y="connsiteY2"/>
              </a:cxn>
              <a:cxn ang="0">
                <a:pos x="connsiteX3" y="connsiteY3"/>
              </a:cxn>
            </a:cxnLst>
            <a:rect l="l" t="t" r="r" b="b"/>
            <a:pathLst>
              <a:path w="2636829" h="2751376">
                <a:moveTo>
                  <a:pt x="0" y="0"/>
                </a:moveTo>
                <a:lnTo>
                  <a:pt x="2636829" y="0"/>
                </a:lnTo>
                <a:lnTo>
                  <a:pt x="2636829" y="2751376"/>
                </a:lnTo>
                <a:lnTo>
                  <a:pt x="0" y="2751376"/>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13" name="Picture Placeholder 12">
            <a:extLst>
              <a:ext uri="{FF2B5EF4-FFF2-40B4-BE49-F238E27FC236}">
                <a16:creationId xmlns:a16="http://schemas.microsoft.com/office/drawing/2014/main" id="{7E742B52-9EAC-4F11-2B11-8FDBE2D3085B}"/>
              </a:ext>
            </a:extLst>
          </p:cNvPr>
          <p:cNvSpPr>
            <a:spLocks noGrp="1"/>
          </p:cNvSpPr>
          <p:nvPr>
            <p:ph type="pic" sz="quarter" idx="20"/>
          </p:nvPr>
        </p:nvSpPr>
        <p:spPr>
          <a:xfrm>
            <a:off x="1070228" y="3522425"/>
            <a:ext cx="2636829" cy="2751376"/>
          </a:xfrm>
          <a:custGeom>
            <a:avLst/>
            <a:gdLst>
              <a:gd name="connsiteX0" fmla="*/ 0 w 2636829"/>
              <a:gd name="connsiteY0" fmla="*/ 0 h 2751376"/>
              <a:gd name="connsiteX1" fmla="*/ 2636829 w 2636829"/>
              <a:gd name="connsiteY1" fmla="*/ 0 h 2751376"/>
              <a:gd name="connsiteX2" fmla="*/ 2636829 w 2636829"/>
              <a:gd name="connsiteY2" fmla="*/ 2751376 h 2751376"/>
              <a:gd name="connsiteX3" fmla="*/ 0 w 2636829"/>
              <a:gd name="connsiteY3" fmla="*/ 2751376 h 2751376"/>
            </a:gdLst>
            <a:ahLst/>
            <a:cxnLst>
              <a:cxn ang="0">
                <a:pos x="connsiteX0" y="connsiteY0"/>
              </a:cxn>
              <a:cxn ang="0">
                <a:pos x="connsiteX1" y="connsiteY1"/>
              </a:cxn>
              <a:cxn ang="0">
                <a:pos x="connsiteX2" y="connsiteY2"/>
              </a:cxn>
              <a:cxn ang="0">
                <a:pos x="connsiteX3" y="connsiteY3"/>
              </a:cxn>
            </a:cxnLst>
            <a:rect l="l" t="t" r="r" b="b"/>
            <a:pathLst>
              <a:path w="2636829" h="2751376">
                <a:moveTo>
                  <a:pt x="0" y="0"/>
                </a:moveTo>
                <a:lnTo>
                  <a:pt x="2636829" y="0"/>
                </a:lnTo>
                <a:lnTo>
                  <a:pt x="2636829" y="2751376"/>
                </a:lnTo>
                <a:lnTo>
                  <a:pt x="0" y="2751376"/>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14" name="Picture Placeholder 13">
            <a:extLst>
              <a:ext uri="{FF2B5EF4-FFF2-40B4-BE49-F238E27FC236}">
                <a16:creationId xmlns:a16="http://schemas.microsoft.com/office/drawing/2014/main" id="{7CF97446-915D-29D6-35FE-F98A3C96C62B}"/>
              </a:ext>
            </a:extLst>
          </p:cNvPr>
          <p:cNvSpPr>
            <a:spLocks noGrp="1"/>
          </p:cNvSpPr>
          <p:nvPr>
            <p:ph type="pic" sz="quarter" idx="21"/>
          </p:nvPr>
        </p:nvSpPr>
        <p:spPr>
          <a:xfrm>
            <a:off x="3927485" y="3522425"/>
            <a:ext cx="2636829" cy="2751376"/>
          </a:xfrm>
          <a:custGeom>
            <a:avLst/>
            <a:gdLst>
              <a:gd name="connsiteX0" fmla="*/ 0 w 2636829"/>
              <a:gd name="connsiteY0" fmla="*/ 0 h 2751376"/>
              <a:gd name="connsiteX1" fmla="*/ 2636829 w 2636829"/>
              <a:gd name="connsiteY1" fmla="*/ 0 h 2751376"/>
              <a:gd name="connsiteX2" fmla="*/ 2636829 w 2636829"/>
              <a:gd name="connsiteY2" fmla="*/ 2751376 h 2751376"/>
              <a:gd name="connsiteX3" fmla="*/ 0 w 2636829"/>
              <a:gd name="connsiteY3" fmla="*/ 2751376 h 2751376"/>
            </a:gdLst>
            <a:ahLst/>
            <a:cxnLst>
              <a:cxn ang="0">
                <a:pos x="connsiteX0" y="connsiteY0"/>
              </a:cxn>
              <a:cxn ang="0">
                <a:pos x="connsiteX1" y="connsiteY1"/>
              </a:cxn>
              <a:cxn ang="0">
                <a:pos x="connsiteX2" y="connsiteY2"/>
              </a:cxn>
              <a:cxn ang="0">
                <a:pos x="connsiteX3" y="connsiteY3"/>
              </a:cxn>
            </a:cxnLst>
            <a:rect l="l" t="t" r="r" b="b"/>
            <a:pathLst>
              <a:path w="2636829" h="2751376">
                <a:moveTo>
                  <a:pt x="0" y="0"/>
                </a:moveTo>
                <a:lnTo>
                  <a:pt x="2636829" y="0"/>
                </a:lnTo>
                <a:lnTo>
                  <a:pt x="2636829" y="2751376"/>
                </a:lnTo>
                <a:lnTo>
                  <a:pt x="0" y="2751376"/>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15" name="Picture Placeholder 14">
            <a:extLst>
              <a:ext uri="{FF2B5EF4-FFF2-40B4-BE49-F238E27FC236}">
                <a16:creationId xmlns:a16="http://schemas.microsoft.com/office/drawing/2014/main" id="{D87766CD-E281-9CAD-3BAF-BFC87A93D8A2}"/>
              </a:ext>
            </a:extLst>
          </p:cNvPr>
          <p:cNvSpPr>
            <a:spLocks noGrp="1"/>
          </p:cNvSpPr>
          <p:nvPr>
            <p:ph type="pic" sz="quarter" idx="22"/>
          </p:nvPr>
        </p:nvSpPr>
        <p:spPr>
          <a:xfrm>
            <a:off x="6770201" y="3522425"/>
            <a:ext cx="4366112" cy="2751376"/>
          </a:xfrm>
          <a:custGeom>
            <a:avLst/>
            <a:gdLst>
              <a:gd name="connsiteX0" fmla="*/ 0 w 4366112"/>
              <a:gd name="connsiteY0" fmla="*/ 0 h 2751376"/>
              <a:gd name="connsiteX1" fmla="*/ 4366112 w 4366112"/>
              <a:gd name="connsiteY1" fmla="*/ 0 h 2751376"/>
              <a:gd name="connsiteX2" fmla="*/ 4366112 w 4366112"/>
              <a:gd name="connsiteY2" fmla="*/ 2751376 h 2751376"/>
              <a:gd name="connsiteX3" fmla="*/ 0 w 4366112"/>
              <a:gd name="connsiteY3" fmla="*/ 2751376 h 2751376"/>
            </a:gdLst>
            <a:ahLst/>
            <a:cxnLst>
              <a:cxn ang="0">
                <a:pos x="connsiteX0" y="connsiteY0"/>
              </a:cxn>
              <a:cxn ang="0">
                <a:pos x="connsiteX1" y="connsiteY1"/>
              </a:cxn>
              <a:cxn ang="0">
                <a:pos x="connsiteX2" y="connsiteY2"/>
              </a:cxn>
              <a:cxn ang="0">
                <a:pos x="connsiteX3" y="connsiteY3"/>
              </a:cxn>
            </a:cxnLst>
            <a:rect l="l" t="t" r="r" b="b"/>
            <a:pathLst>
              <a:path w="4366112" h="2751376">
                <a:moveTo>
                  <a:pt x="0" y="0"/>
                </a:moveTo>
                <a:lnTo>
                  <a:pt x="4366112" y="0"/>
                </a:lnTo>
                <a:lnTo>
                  <a:pt x="4366112" y="2751376"/>
                </a:lnTo>
                <a:lnTo>
                  <a:pt x="0" y="2751376"/>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11" name="Picture Placeholder 10">
            <a:extLst>
              <a:ext uri="{FF2B5EF4-FFF2-40B4-BE49-F238E27FC236}">
                <a16:creationId xmlns:a16="http://schemas.microsoft.com/office/drawing/2014/main" id="{A7531E1F-E9AE-1185-27F3-ADA84CFEE8C5}"/>
              </a:ext>
            </a:extLst>
          </p:cNvPr>
          <p:cNvSpPr>
            <a:spLocks noGrp="1"/>
          </p:cNvSpPr>
          <p:nvPr>
            <p:ph type="pic" sz="quarter" idx="18"/>
          </p:nvPr>
        </p:nvSpPr>
        <p:spPr>
          <a:xfrm>
            <a:off x="5642228" y="584201"/>
            <a:ext cx="2636829" cy="2751376"/>
          </a:xfrm>
          <a:custGeom>
            <a:avLst/>
            <a:gdLst>
              <a:gd name="connsiteX0" fmla="*/ 0 w 2636829"/>
              <a:gd name="connsiteY0" fmla="*/ 0 h 2751376"/>
              <a:gd name="connsiteX1" fmla="*/ 2636829 w 2636829"/>
              <a:gd name="connsiteY1" fmla="*/ 0 h 2751376"/>
              <a:gd name="connsiteX2" fmla="*/ 2636829 w 2636829"/>
              <a:gd name="connsiteY2" fmla="*/ 2751376 h 2751376"/>
              <a:gd name="connsiteX3" fmla="*/ 0 w 2636829"/>
              <a:gd name="connsiteY3" fmla="*/ 2751376 h 2751376"/>
            </a:gdLst>
            <a:ahLst/>
            <a:cxnLst>
              <a:cxn ang="0">
                <a:pos x="connsiteX0" y="connsiteY0"/>
              </a:cxn>
              <a:cxn ang="0">
                <a:pos x="connsiteX1" y="connsiteY1"/>
              </a:cxn>
              <a:cxn ang="0">
                <a:pos x="connsiteX2" y="connsiteY2"/>
              </a:cxn>
              <a:cxn ang="0">
                <a:pos x="connsiteX3" y="connsiteY3"/>
              </a:cxn>
            </a:cxnLst>
            <a:rect l="l" t="t" r="r" b="b"/>
            <a:pathLst>
              <a:path w="2636829" h="2751376">
                <a:moveTo>
                  <a:pt x="0" y="0"/>
                </a:moveTo>
                <a:lnTo>
                  <a:pt x="2636829" y="0"/>
                </a:lnTo>
                <a:lnTo>
                  <a:pt x="2636829" y="2751376"/>
                </a:lnTo>
                <a:lnTo>
                  <a:pt x="0" y="2751376"/>
                </a:lnTo>
                <a:close/>
              </a:path>
            </a:pathLst>
          </a:custGeom>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Tree>
    <p:extLst>
      <p:ext uri="{BB962C8B-B14F-4D97-AF65-F5344CB8AC3E}">
        <p14:creationId xmlns:p14="http://schemas.microsoft.com/office/powerpoint/2010/main" val="20527617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Degtancy">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E9F45D5-EAFA-F74D-A2FC-C9CD7DC89188}"/>
              </a:ext>
            </a:extLst>
          </p:cNvPr>
          <p:cNvSpPr>
            <a:spLocks noGrp="1"/>
          </p:cNvSpPr>
          <p:nvPr>
            <p:ph type="pic" sz="quarter" idx="20"/>
          </p:nvPr>
        </p:nvSpPr>
        <p:spPr>
          <a:xfrm>
            <a:off x="4063998" y="2538804"/>
            <a:ext cx="4064000" cy="2159598"/>
          </a:xfrm>
          <a:custGeom>
            <a:avLst/>
            <a:gdLst>
              <a:gd name="connsiteX0" fmla="*/ 0 w 4064000"/>
              <a:gd name="connsiteY0" fmla="*/ 0 h 2159598"/>
              <a:gd name="connsiteX1" fmla="*/ 4064000 w 4064000"/>
              <a:gd name="connsiteY1" fmla="*/ 0 h 2159598"/>
              <a:gd name="connsiteX2" fmla="*/ 4064000 w 4064000"/>
              <a:gd name="connsiteY2" fmla="*/ 2159598 h 2159598"/>
              <a:gd name="connsiteX3" fmla="*/ 0 w 4064000"/>
              <a:gd name="connsiteY3" fmla="*/ 2159598 h 2159598"/>
            </a:gdLst>
            <a:ahLst/>
            <a:cxnLst>
              <a:cxn ang="0">
                <a:pos x="connsiteX0" y="connsiteY0"/>
              </a:cxn>
              <a:cxn ang="0">
                <a:pos x="connsiteX1" y="connsiteY1"/>
              </a:cxn>
              <a:cxn ang="0">
                <a:pos x="connsiteX2" y="connsiteY2"/>
              </a:cxn>
              <a:cxn ang="0">
                <a:pos x="connsiteX3" y="connsiteY3"/>
              </a:cxn>
            </a:cxnLst>
            <a:rect l="l" t="t" r="r" b="b"/>
            <a:pathLst>
              <a:path w="4064000" h="2159598">
                <a:moveTo>
                  <a:pt x="0" y="0"/>
                </a:moveTo>
                <a:lnTo>
                  <a:pt x="4064000" y="0"/>
                </a:lnTo>
                <a:lnTo>
                  <a:pt x="4064000" y="2159598"/>
                </a:lnTo>
                <a:lnTo>
                  <a:pt x="0" y="2159598"/>
                </a:lnTo>
                <a:close/>
              </a:path>
            </a:pathLst>
          </a:custGeom>
          <a:ln w="12700">
            <a:noFill/>
          </a:ln>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21" name="Picture Placeholder 20">
            <a:extLst>
              <a:ext uri="{FF2B5EF4-FFF2-40B4-BE49-F238E27FC236}">
                <a16:creationId xmlns:a16="http://schemas.microsoft.com/office/drawing/2014/main" id="{4D3E2907-2C57-79FF-4B89-DA648637E46B}"/>
              </a:ext>
            </a:extLst>
          </p:cNvPr>
          <p:cNvSpPr>
            <a:spLocks noGrp="1"/>
          </p:cNvSpPr>
          <p:nvPr>
            <p:ph type="pic" sz="quarter" idx="21"/>
          </p:nvPr>
        </p:nvSpPr>
        <p:spPr>
          <a:xfrm>
            <a:off x="-2" y="2538804"/>
            <a:ext cx="4064000" cy="2159598"/>
          </a:xfrm>
          <a:custGeom>
            <a:avLst/>
            <a:gdLst>
              <a:gd name="connsiteX0" fmla="*/ 0 w 4064000"/>
              <a:gd name="connsiteY0" fmla="*/ 0 h 2159598"/>
              <a:gd name="connsiteX1" fmla="*/ 4064000 w 4064000"/>
              <a:gd name="connsiteY1" fmla="*/ 0 h 2159598"/>
              <a:gd name="connsiteX2" fmla="*/ 4064000 w 4064000"/>
              <a:gd name="connsiteY2" fmla="*/ 2159598 h 2159598"/>
              <a:gd name="connsiteX3" fmla="*/ 0 w 4064000"/>
              <a:gd name="connsiteY3" fmla="*/ 2159598 h 2159598"/>
            </a:gdLst>
            <a:ahLst/>
            <a:cxnLst>
              <a:cxn ang="0">
                <a:pos x="connsiteX0" y="connsiteY0"/>
              </a:cxn>
              <a:cxn ang="0">
                <a:pos x="connsiteX1" y="connsiteY1"/>
              </a:cxn>
              <a:cxn ang="0">
                <a:pos x="connsiteX2" y="connsiteY2"/>
              </a:cxn>
              <a:cxn ang="0">
                <a:pos x="connsiteX3" y="connsiteY3"/>
              </a:cxn>
            </a:cxnLst>
            <a:rect l="l" t="t" r="r" b="b"/>
            <a:pathLst>
              <a:path w="4064000" h="2159598">
                <a:moveTo>
                  <a:pt x="0" y="0"/>
                </a:moveTo>
                <a:lnTo>
                  <a:pt x="4064000" y="0"/>
                </a:lnTo>
                <a:lnTo>
                  <a:pt x="4064000" y="2159598"/>
                </a:lnTo>
                <a:lnTo>
                  <a:pt x="0" y="2159598"/>
                </a:lnTo>
                <a:close/>
              </a:path>
            </a:pathLst>
          </a:custGeom>
          <a:ln w="12700">
            <a:noFill/>
          </a:ln>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24" name="Picture Placeholder 23">
            <a:extLst>
              <a:ext uri="{FF2B5EF4-FFF2-40B4-BE49-F238E27FC236}">
                <a16:creationId xmlns:a16="http://schemas.microsoft.com/office/drawing/2014/main" id="{1DDE7B2F-F863-427B-F077-666A8FE0A57B}"/>
              </a:ext>
            </a:extLst>
          </p:cNvPr>
          <p:cNvSpPr>
            <a:spLocks noGrp="1"/>
          </p:cNvSpPr>
          <p:nvPr>
            <p:ph type="pic" sz="quarter" idx="22"/>
          </p:nvPr>
        </p:nvSpPr>
        <p:spPr>
          <a:xfrm>
            <a:off x="8127999" y="4698402"/>
            <a:ext cx="4064000" cy="2159598"/>
          </a:xfrm>
          <a:custGeom>
            <a:avLst/>
            <a:gdLst>
              <a:gd name="connsiteX0" fmla="*/ 0 w 4064000"/>
              <a:gd name="connsiteY0" fmla="*/ 0 h 2159598"/>
              <a:gd name="connsiteX1" fmla="*/ 4064000 w 4064000"/>
              <a:gd name="connsiteY1" fmla="*/ 0 h 2159598"/>
              <a:gd name="connsiteX2" fmla="*/ 4064000 w 4064000"/>
              <a:gd name="connsiteY2" fmla="*/ 2159598 h 2159598"/>
              <a:gd name="connsiteX3" fmla="*/ 0 w 4064000"/>
              <a:gd name="connsiteY3" fmla="*/ 2159598 h 2159598"/>
            </a:gdLst>
            <a:ahLst/>
            <a:cxnLst>
              <a:cxn ang="0">
                <a:pos x="connsiteX0" y="connsiteY0"/>
              </a:cxn>
              <a:cxn ang="0">
                <a:pos x="connsiteX1" y="connsiteY1"/>
              </a:cxn>
              <a:cxn ang="0">
                <a:pos x="connsiteX2" y="connsiteY2"/>
              </a:cxn>
              <a:cxn ang="0">
                <a:pos x="connsiteX3" y="connsiteY3"/>
              </a:cxn>
            </a:cxnLst>
            <a:rect l="l" t="t" r="r" b="b"/>
            <a:pathLst>
              <a:path w="4064000" h="2159598">
                <a:moveTo>
                  <a:pt x="0" y="0"/>
                </a:moveTo>
                <a:lnTo>
                  <a:pt x="4064000" y="0"/>
                </a:lnTo>
                <a:lnTo>
                  <a:pt x="4064000" y="2159598"/>
                </a:lnTo>
                <a:lnTo>
                  <a:pt x="0" y="2159598"/>
                </a:lnTo>
                <a:close/>
              </a:path>
            </a:pathLst>
          </a:custGeom>
          <a:ln w="12700">
            <a:noFill/>
          </a:ln>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23" name="Picture Placeholder 22">
            <a:extLst>
              <a:ext uri="{FF2B5EF4-FFF2-40B4-BE49-F238E27FC236}">
                <a16:creationId xmlns:a16="http://schemas.microsoft.com/office/drawing/2014/main" id="{B30B08CF-A5EF-F5A5-5EDF-69B95405AB8C}"/>
              </a:ext>
            </a:extLst>
          </p:cNvPr>
          <p:cNvSpPr>
            <a:spLocks noGrp="1"/>
          </p:cNvSpPr>
          <p:nvPr>
            <p:ph type="pic" sz="quarter" idx="23"/>
          </p:nvPr>
        </p:nvSpPr>
        <p:spPr>
          <a:xfrm>
            <a:off x="4063998" y="4698402"/>
            <a:ext cx="4064000" cy="2159598"/>
          </a:xfrm>
          <a:custGeom>
            <a:avLst/>
            <a:gdLst>
              <a:gd name="connsiteX0" fmla="*/ 0 w 4064000"/>
              <a:gd name="connsiteY0" fmla="*/ 0 h 2159598"/>
              <a:gd name="connsiteX1" fmla="*/ 4064000 w 4064000"/>
              <a:gd name="connsiteY1" fmla="*/ 0 h 2159598"/>
              <a:gd name="connsiteX2" fmla="*/ 4064000 w 4064000"/>
              <a:gd name="connsiteY2" fmla="*/ 2159598 h 2159598"/>
              <a:gd name="connsiteX3" fmla="*/ 0 w 4064000"/>
              <a:gd name="connsiteY3" fmla="*/ 2159598 h 2159598"/>
            </a:gdLst>
            <a:ahLst/>
            <a:cxnLst>
              <a:cxn ang="0">
                <a:pos x="connsiteX0" y="connsiteY0"/>
              </a:cxn>
              <a:cxn ang="0">
                <a:pos x="connsiteX1" y="connsiteY1"/>
              </a:cxn>
              <a:cxn ang="0">
                <a:pos x="connsiteX2" y="connsiteY2"/>
              </a:cxn>
              <a:cxn ang="0">
                <a:pos x="connsiteX3" y="connsiteY3"/>
              </a:cxn>
            </a:cxnLst>
            <a:rect l="l" t="t" r="r" b="b"/>
            <a:pathLst>
              <a:path w="4064000" h="2159598">
                <a:moveTo>
                  <a:pt x="0" y="0"/>
                </a:moveTo>
                <a:lnTo>
                  <a:pt x="4064000" y="0"/>
                </a:lnTo>
                <a:lnTo>
                  <a:pt x="4064000" y="2159598"/>
                </a:lnTo>
                <a:lnTo>
                  <a:pt x="0" y="2159598"/>
                </a:lnTo>
                <a:close/>
              </a:path>
            </a:pathLst>
          </a:custGeom>
          <a:ln w="12700">
            <a:noFill/>
          </a:ln>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22" name="Picture Placeholder 21">
            <a:extLst>
              <a:ext uri="{FF2B5EF4-FFF2-40B4-BE49-F238E27FC236}">
                <a16:creationId xmlns:a16="http://schemas.microsoft.com/office/drawing/2014/main" id="{2F1D204D-AA2E-1D7A-5BFE-2F7FD423749E}"/>
              </a:ext>
            </a:extLst>
          </p:cNvPr>
          <p:cNvSpPr>
            <a:spLocks noGrp="1"/>
          </p:cNvSpPr>
          <p:nvPr>
            <p:ph type="pic" sz="quarter" idx="24"/>
          </p:nvPr>
        </p:nvSpPr>
        <p:spPr>
          <a:xfrm>
            <a:off x="-2" y="4698402"/>
            <a:ext cx="4064000" cy="2159598"/>
          </a:xfrm>
          <a:custGeom>
            <a:avLst/>
            <a:gdLst>
              <a:gd name="connsiteX0" fmla="*/ 0 w 4064000"/>
              <a:gd name="connsiteY0" fmla="*/ 0 h 2159598"/>
              <a:gd name="connsiteX1" fmla="*/ 4064000 w 4064000"/>
              <a:gd name="connsiteY1" fmla="*/ 0 h 2159598"/>
              <a:gd name="connsiteX2" fmla="*/ 4064000 w 4064000"/>
              <a:gd name="connsiteY2" fmla="*/ 2159598 h 2159598"/>
              <a:gd name="connsiteX3" fmla="*/ 0 w 4064000"/>
              <a:gd name="connsiteY3" fmla="*/ 2159598 h 2159598"/>
            </a:gdLst>
            <a:ahLst/>
            <a:cxnLst>
              <a:cxn ang="0">
                <a:pos x="connsiteX0" y="connsiteY0"/>
              </a:cxn>
              <a:cxn ang="0">
                <a:pos x="connsiteX1" y="connsiteY1"/>
              </a:cxn>
              <a:cxn ang="0">
                <a:pos x="connsiteX2" y="connsiteY2"/>
              </a:cxn>
              <a:cxn ang="0">
                <a:pos x="connsiteX3" y="connsiteY3"/>
              </a:cxn>
            </a:cxnLst>
            <a:rect l="l" t="t" r="r" b="b"/>
            <a:pathLst>
              <a:path w="4064000" h="2159598">
                <a:moveTo>
                  <a:pt x="0" y="0"/>
                </a:moveTo>
                <a:lnTo>
                  <a:pt x="4064000" y="0"/>
                </a:lnTo>
                <a:lnTo>
                  <a:pt x="4064000" y="2159598"/>
                </a:lnTo>
                <a:lnTo>
                  <a:pt x="0" y="2159598"/>
                </a:lnTo>
                <a:close/>
              </a:path>
            </a:pathLst>
          </a:custGeom>
          <a:ln w="12700">
            <a:noFill/>
          </a:ln>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
        <p:nvSpPr>
          <p:cNvPr id="19" name="Picture Placeholder 18">
            <a:extLst>
              <a:ext uri="{FF2B5EF4-FFF2-40B4-BE49-F238E27FC236}">
                <a16:creationId xmlns:a16="http://schemas.microsoft.com/office/drawing/2014/main" id="{97AB6347-2569-898D-CBA0-D33DEAB5FB85}"/>
              </a:ext>
            </a:extLst>
          </p:cNvPr>
          <p:cNvSpPr>
            <a:spLocks noGrp="1"/>
          </p:cNvSpPr>
          <p:nvPr>
            <p:ph type="pic" sz="quarter" idx="19"/>
          </p:nvPr>
        </p:nvSpPr>
        <p:spPr>
          <a:xfrm>
            <a:off x="8127999" y="2538804"/>
            <a:ext cx="4064000" cy="2159598"/>
          </a:xfrm>
          <a:custGeom>
            <a:avLst/>
            <a:gdLst>
              <a:gd name="connsiteX0" fmla="*/ 0 w 4064000"/>
              <a:gd name="connsiteY0" fmla="*/ 0 h 2159598"/>
              <a:gd name="connsiteX1" fmla="*/ 4064000 w 4064000"/>
              <a:gd name="connsiteY1" fmla="*/ 0 h 2159598"/>
              <a:gd name="connsiteX2" fmla="*/ 4064000 w 4064000"/>
              <a:gd name="connsiteY2" fmla="*/ 2159598 h 2159598"/>
              <a:gd name="connsiteX3" fmla="*/ 0 w 4064000"/>
              <a:gd name="connsiteY3" fmla="*/ 2159598 h 2159598"/>
            </a:gdLst>
            <a:ahLst/>
            <a:cxnLst>
              <a:cxn ang="0">
                <a:pos x="connsiteX0" y="connsiteY0"/>
              </a:cxn>
              <a:cxn ang="0">
                <a:pos x="connsiteX1" y="connsiteY1"/>
              </a:cxn>
              <a:cxn ang="0">
                <a:pos x="connsiteX2" y="connsiteY2"/>
              </a:cxn>
              <a:cxn ang="0">
                <a:pos x="connsiteX3" y="connsiteY3"/>
              </a:cxn>
            </a:cxnLst>
            <a:rect l="l" t="t" r="r" b="b"/>
            <a:pathLst>
              <a:path w="4064000" h="2159598">
                <a:moveTo>
                  <a:pt x="0" y="0"/>
                </a:moveTo>
                <a:lnTo>
                  <a:pt x="4064000" y="0"/>
                </a:lnTo>
                <a:lnTo>
                  <a:pt x="4064000" y="2159598"/>
                </a:lnTo>
                <a:lnTo>
                  <a:pt x="0" y="2159598"/>
                </a:lnTo>
                <a:close/>
              </a:path>
            </a:pathLst>
          </a:custGeom>
          <a:ln w="12700">
            <a:noFill/>
          </a:ln>
        </p:spPr>
        <p:txBody>
          <a:bodyPr wrap="square">
            <a:noAutofit/>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Tree>
    <p:extLst>
      <p:ext uri="{BB962C8B-B14F-4D97-AF65-F5344CB8AC3E}">
        <p14:creationId xmlns:p14="http://schemas.microsoft.com/office/powerpoint/2010/main" val="31266328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Degtanc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F23F48-E8B3-660D-0296-D27EFF8A3E60}"/>
              </a:ext>
            </a:extLst>
          </p:cNvPr>
          <p:cNvSpPr/>
          <p:nvPr userDrawn="1"/>
        </p:nvSpPr>
        <p:spPr>
          <a:xfrm>
            <a:off x="6784623" y="-1"/>
            <a:ext cx="5407378" cy="3470943"/>
          </a:xfrm>
          <a:prstGeom prst="rect">
            <a:avLst/>
          </a:prstGeom>
          <a:gradFill>
            <a:gsLst>
              <a:gs pos="0">
                <a:schemeClr val="accent1"/>
              </a:gs>
              <a:gs pos="100000">
                <a:schemeClr val="accent2"/>
              </a:gs>
            </a:gsLst>
            <a:lin ang="13200000" scaled="0"/>
          </a:gradFill>
          <a:ln w="19050"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algn="ctr" defTabSz="914400" rtl="0" eaLnBrk="1" latinLnBrk="0" hangingPunct="1"/>
            <a:endParaRPr lang="en-EG" sz="1100" b="1" spc="100">
              <a:solidFill>
                <a:schemeClr val="bg1"/>
              </a:solidFill>
              <a:latin typeface="Raleway SemiBold" panose="020B0503030101060003" pitchFamily="34" charset="77"/>
              <a:cs typeface="Poppins Medium" panose="00000600000000000000" pitchFamily="2" charset="0"/>
            </a:endParaRPr>
          </a:p>
        </p:txBody>
      </p:sp>
      <p:sp>
        <p:nvSpPr>
          <p:cNvPr id="10" name="Picture Placeholder 9">
            <a:extLst>
              <a:ext uri="{FF2B5EF4-FFF2-40B4-BE49-F238E27FC236}">
                <a16:creationId xmlns:a16="http://schemas.microsoft.com/office/drawing/2014/main" id="{EFEC7615-3D42-E4F4-F4A3-17262E99D1D8}"/>
              </a:ext>
            </a:extLst>
          </p:cNvPr>
          <p:cNvSpPr>
            <a:spLocks noGrp="1"/>
          </p:cNvSpPr>
          <p:nvPr>
            <p:ph type="pic" sz="quarter" idx="11"/>
          </p:nvPr>
        </p:nvSpPr>
        <p:spPr>
          <a:xfrm>
            <a:off x="8014916" y="491533"/>
            <a:ext cx="2297926" cy="4853205"/>
          </a:xfrm>
          <a:custGeom>
            <a:avLst/>
            <a:gdLst>
              <a:gd name="connsiteX0" fmla="*/ 311438 w 2297926"/>
              <a:gd name="connsiteY0" fmla="*/ 0 h 4853205"/>
              <a:gd name="connsiteX1" fmla="*/ 1986488 w 2297926"/>
              <a:gd name="connsiteY1" fmla="*/ 0 h 4853205"/>
              <a:gd name="connsiteX2" fmla="*/ 2297926 w 2297926"/>
              <a:gd name="connsiteY2" fmla="*/ 311438 h 4853205"/>
              <a:gd name="connsiteX3" fmla="*/ 2297926 w 2297926"/>
              <a:gd name="connsiteY3" fmla="*/ 4541767 h 4853205"/>
              <a:gd name="connsiteX4" fmla="*/ 1986488 w 2297926"/>
              <a:gd name="connsiteY4" fmla="*/ 4853205 h 4853205"/>
              <a:gd name="connsiteX5" fmla="*/ 311438 w 2297926"/>
              <a:gd name="connsiteY5" fmla="*/ 4853205 h 4853205"/>
              <a:gd name="connsiteX6" fmla="*/ 0 w 2297926"/>
              <a:gd name="connsiteY6" fmla="*/ 4541767 h 4853205"/>
              <a:gd name="connsiteX7" fmla="*/ 0 w 2297926"/>
              <a:gd name="connsiteY7" fmla="*/ 311438 h 4853205"/>
              <a:gd name="connsiteX8" fmla="*/ 311438 w 2297926"/>
              <a:gd name="connsiteY8" fmla="*/ 0 h 485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926" h="4853205">
                <a:moveTo>
                  <a:pt x="311438" y="0"/>
                </a:moveTo>
                <a:lnTo>
                  <a:pt x="1986488" y="0"/>
                </a:lnTo>
                <a:cubicBezTo>
                  <a:pt x="2158490" y="0"/>
                  <a:pt x="2297926" y="139436"/>
                  <a:pt x="2297926" y="311438"/>
                </a:cubicBezTo>
                <a:lnTo>
                  <a:pt x="2297926" y="4541767"/>
                </a:lnTo>
                <a:cubicBezTo>
                  <a:pt x="2297926" y="4713769"/>
                  <a:pt x="2158490" y="4853205"/>
                  <a:pt x="1986488" y="4853205"/>
                </a:cubicBezTo>
                <a:lnTo>
                  <a:pt x="311438" y="4853205"/>
                </a:lnTo>
                <a:cubicBezTo>
                  <a:pt x="139436" y="4853205"/>
                  <a:pt x="0" y="4713769"/>
                  <a:pt x="0" y="4541767"/>
                </a:cubicBezTo>
                <a:lnTo>
                  <a:pt x="0" y="311438"/>
                </a:lnTo>
                <a:cubicBezTo>
                  <a:pt x="0" y="139436"/>
                  <a:pt x="139436" y="0"/>
                  <a:pt x="311438" y="0"/>
                </a:cubicBezTo>
                <a:close/>
              </a:path>
            </a:pathLst>
          </a:custGeom>
        </p:spPr>
        <p:txBody>
          <a:bodyPr wrap="square">
            <a:noAutofit/>
          </a:bodyPr>
          <a:lstStyle/>
          <a:p>
            <a:endParaRPr lang="en-EG"/>
          </a:p>
        </p:txBody>
      </p:sp>
      <p:sp>
        <p:nvSpPr>
          <p:cNvPr id="11" name="Picture Placeholder 10">
            <a:extLst>
              <a:ext uri="{FF2B5EF4-FFF2-40B4-BE49-F238E27FC236}">
                <a16:creationId xmlns:a16="http://schemas.microsoft.com/office/drawing/2014/main" id="{6790991B-12CD-7D60-E62D-29E7501AE676}"/>
              </a:ext>
            </a:extLst>
          </p:cNvPr>
          <p:cNvSpPr>
            <a:spLocks noGrp="1"/>
          </p:cNvSpPr>
          <p:nvPr>
            <p:ph type="pic" sz="quarter" idx="10"/>
          </p:nvPr>
        </p:nvSpPr>
        <p:spPr>
          <a:xfrm>
            <a:off x="6162107" y="1524875"/>
            <a:ext cx="2297926" cy="4853205"/>
          </a:xfrm>
          <a:custGeom>
            <a:avLst/>
            <a:gdLst>
              <a:gd name="connsiteX0" fmla="*/ 311438 w 2297926"/>
              <a:gd name="connsiteY0" fmla="*/ 0 h 4853205"/>
              <a:gd name="connsiteX1" fmla="*/ 1986488 w 2297926"/>
              <a:gd name="connsiteY1" fmla="*/ 0 h 4853205"/>
              <a:gd name="connsiteX2" fmla="*/ 2297926 w 2297926"/>
              <a:gd name="connsiteY2" fmla="*/ 311438 h 4853205"/>
              <a:gd name="connsiteX3" fmla="*/ 2297926 w 2297926"/>
              <a:gd name="connsiteY3" fmla="*/ 4541767 h 4853205"/>
              <a:gd name="connsiteX4" fmla="*/ 1986488 w 2297926"/>
              <a:gd name="connsiteY4" fmla="*/ 4853205 h 4853205"/>
              <a:gd name="connsiteX5" fmla="*/ 311438 w 2297926"/>
              <a:gd name="connsiteY5" fmla="*/ 4853205 h 4853205"/>
              <a:gd name="connsiteX6" fmla="*/ 0 w 2297926"/>
              <a:gd name="connsiteY6" fmla="*/ 4541767 h 4853205"/>
              <a:gd name="connsiteX7" fmla="*/ 0 w 2297926"/>
              <a:gd name="connsiteY7" fmla="*/ 311438 h 4853205"/>
              <a:gd name="connsiteX8" fmla="*/ 311438 w 2297926"/>
              <a:gd name="connsiteY8" fmla="*/ 0 h 485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7926" h="4853205">
                <a:moveTo>
                  <a:pt x="311438" y="0"/>
                </a:moveTo>
                <a:lnTo>
                  <a:pt x="1986488" y="0"/>
                </a:lnTo>
                <a:cubicBezTo>
                  <a:pt x="2158490" y="0"/>
                  <a:pt x="2297926" y="139436"/>
                  <a:pt x="2297926" y="311438"/>
                </a:cubicBezTo>
                <a:lnTo>
                  <a:pt x="2297926" y="4541767"/>
                </a:lnTo>
                <a:cubicBezTo>
                  <a:pt x="2297926" y="4713769"/>
                  <a:pt x="2158490" y="4853205"/>
                  <a:pt x="1986488" y="4853205"/>
                </a:cubicBezTo>
                <a:lnTo>
                  <a:pt x="311438" y="4853205"/>
                </a:lnTo>
                <a:cubicBezTo>
                  <a:pt x="139436" y="4853205"/>
                  <a:pt x="0" y="4713769"/>
                  <a:pt x="0" y="4541767"/>
                </a:cubicBezTo>
                <a:lnTo>
                  <a:pt x="0" y="311438"/>
                </a:lnTo>
                <a:cubicBezTo>
                  <a:pt x="0" y="139436"/>
                  <a:pt x="139436" y="0"/>
                  <a:pt x="311438" y="0"/>
                </a:cubicBezTo>
                <a:close/>
              </a:path>
            </a:pathLst>
          </a:custGeom>
        </p:spPr>
        <p:txBody>
          <a:bodyPr wrap="square">
            <a:noAutofit/>
          </a:bodyPr>
          <a:lstStyle/>
          <a:p>
            <a:endParaRPr lang="en-EG"/>
          </a:p>
        </p:txBody>
      </p:sp>
    </p:spTree>
    <p:extLst>
      <p:ext uri="{BB962C8B-B14F-4D97-AF65-F5344CB8AC3E}">
        <p14:creationId xmlns:p14="http://schemas.microsoft.com/office/powerpoint/2010/main" val="11945331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_Degtanc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4BB894B-BF67-FB07-517A-51D5A327B9CC}"/>
              </a:ext>
            </a:extLst>
          </p:cNvPr>
          <p:cNvSpPr>
            <a:spLocks noGrp="1"/>
          </p:cNvSpPr>
          <p:nvPr>
            <p:ph type="pic" sz="quarter" idx="10"/>
          </p:nvPr>
        </p:nvSpPr>
        <p:spPr>
          <a:xfrm>
            <a:off x="5934636" y="1757081"/>
            <a:ext cx="4924612" cy="3149456"/>
          </a:xfrm>
          <a:custGeom>
            <a:avLst/>
            <a:gdLst>
              <a:gd name="connsiteX0" fmla="*/ 0 w 4924612"/>
              <a:gd name="connsiteY0" fmla="*/ 0 h 3073619"/>
              <a:gd name="connsiteX1" fmla="*/ 4924612 w 4924612"/>
              <a:gd name="connsiteY1" fmla="*/ 0 h 3073619"/>
              <a:gd name="connsiteX2" fmla="*/ 4924612 w 4924612"/>
              <a:gd name="connsiteY2" fmla="*/ 3073619 h 3073619"/>
              <a:gd name="connsiteX3" fmla="*/ 0 w 4924612"/>
              <a:gd name="connsiteY3" fmla="*/ 3073619 h 3073619"/>
            </a:gdLst>
            <a:ahLst/>
            <a:cxnLst>
              <a:cxn ang="0">
                <a:pos x="connsiteX0" y="connsiteY0"/>
              </a:cxn>
              <a:cxn ang="0">
                <a:pos x="connsiteX1" y="connsiteY1"/>
              </a:cxn>
              <a:cxn ang="0">
                <a:pos x="connsiteX2" y="connsiteY2"/>
              </a:cxn>
              <a:cxn ang="0">
                <a:pos x="connsiteX3" y="connsiteY3"/>
              </a:cxn>
            </a:cxnLst>
            <a:rect l="l" t="t" r="r" b="b"/>
            <a:pathLst>
              <a:path w="4924612" h="3073619">
                <a:moveTo>
                  <a:pt x="0" y="0"/>
                </a:moveTo>
                <a:lnTo>
                  <a:pt x="4924612" y="0"/>
                </a:lnTo>
                <a:lnTo>
                  <a:pt x="4924612" y="3073619"/>
                </a:lnTo>
                <a:lnTo>
                  <a:pt x="0" y="3073619"/>
                </a:lnTo>
                <a:close/>
              </a:path>
            </a:pathLst>
          </a:custGeom>
        </p:spPr>
        <p:txBody>
          <a:bodyPr wrap="square">
            <a:noAutofit/>
          </a:bodyPr>
          <a:lstStyle/>
          <a:p>
            <a:endParaRPr lang="en-EG"/>
          </a:p>
        </p:txBody>
      </p:sp>
    </p:spTree>
    <p:extLst>
      <p:ext uri="{BB962C8B-B14F-4D97-AF65-F5344CB8AC3E}">
        <p14:creationId xmlns:p14="http://schemas.microsoft.com/office/powerpoint/2010/main" val="593580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egtanc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367216E-2A12-B7A3-22CA-37685D74A204}"/>
              </a:ext>
            </a:extLst>
          </p:cNvPr>
          <p:cNvSpPr>
            <a:spLocks noGrp="1"/>
          </p:cNvSpPr>
          <p:nvPr>
            <p:ph type="pic" sz="quarter" idx="10" hasCustomPrompt="1"/>
          </p:nvPr>
        </p:nvSpPr>
        <p:spPr>
          <a:xfrm>
            <a:off x="7378754" y="584201"/>
            <a:ext cx="4225871" cy="5689599"/>
          </a:xfrm>
          <a:custGeom>
            <a:avLst/>
            <a:gdLst>
              <a:gd name="connsiteX0" fmla="*/ 0 w 4256769"/>
              <a:gd name="connsiteY0" fmla="*/ 0 h 5337865"/>
              <a:gd name="connsiteX1" fmla="*/ 4256769 w 4256769"/>
              <a:gd name="connsiteY1" fmla="*/ 0 h 5337865"/>
              <a:gd name="connsiteX2" fmla="*/ 4256769 w 4256769"/>
              <a:gd name="connsiteY2" fmla="*/ 5337865 h 5337865"/>
              <a:gd name="connsiteX3" fmla="*/ 0 w 4256769"/>
              <a:gd name="connsiteY3" fmla="*/ 5337865 h 5337865"/>
            </a:gdLst>
            <a:ahLst/>
            <a:cxnLst>
              <a:cxn ang="0">
                <a:pos x="connsiteX0" y="connsiteY0"/>
              </a:cxn>
              <a:cxn ang="0">
                <a:pos x="connsiteX1" y="connsiteY1"/>
              </a:cxn>
              <a:cxn ang="0">
                <a:pos x="connsiteX2" y="connsiteY2"/>
              </a:cxn>
              <a:cxn ang="0">
                <a:pos x="connsiteX3" y="connsiteY3"/>
              </a:cxn>
            </a:cxnLst>
            <a:rect l="l" t="t" r="r" b="b"/>
            <a:pathLst>
              <a:path w="4256769" h="5337865">
                <a:moveTo>
                  <a:pt x="0" y="0"/>
                </a:moveTo>
                <a:lnTo>
                  <a:pt x="4256769" y="0"/>
                </a:lnTo>
                <a:lnTo>
                  <a:pt x="4256769" y="5337865"/>
                </a:lnTo>
                <a:lnTo>
                  <a:pt x="0" y="5337865"/>
                </a:lnTo>
                <a:close/>
              </a:path>
            </a:pathLst>
          </a:custGeom>
          <a:noFill/>
        </p:spPr>
        <p:txBody>
          <a:bodyPr wrap="square">
            <a:noAutofit/>
          </a:bodyPr>
          <a:lstStyle>
            <a:lvl1pPr marL="0" indent="0">
              <a:buNone/>
              <a:defRPr/>
            </a:lvl1pPr>
          </a:lstStyle>
          <a:p>
            <a:r>
              <a:rPr lang="en-EG" dirty="0"/>
              <a:t> </a:t>
            </a:r>
          </a:p>
        </p:txBody>
      </p:sp>
    </p:spTree>
    <p:extLst>
      <p:ext uri="{BB962C8B-B14F-4D97-AF65-F5344CB8AC3E}">
        <p14:creationId xmlns:p14="http://schemas.microsoft.com/office/powerpoint/2010/main" val="15071192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_Degtanc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6EA4A7E-9E34-9BBC-B749-202A50562344}"/>
              </a:ext>
            </a:extLst>
          </p:cNvPr>
          <p:cNvSpPr>
            <a:spLocks noGrp="1"/>
          </p:cNvSpPr>
          <p:nvPr>
            <p:ph type="pic" sz="quarter" idx="10"/>
          </p:nvPr>
        </p:nvSpPr>
        <p:spPr>
          <a:xfrm>
            <a:off x="-1" y="-1"/>
            <a:ext cx="12191999" cy="3267308"/>
          </a:xfrm>
          <a:custGeom>
            <a:avLst/>
            <a:gdLst>
              <a:gd name="connsiteX0" fmla="*/ 0 w 12191999"/>
              <a:gd name="connsiteY0" fmla="*/ 0 h 3267308"/>
              <a:gd name="connsiteX1" fmla="*/ 12191999 w 12191999"/>
              <a:gd name="connsiteY1" fmla="*/ 0 h 3267308"/>
              <a:gd name="connsiteX2" fmla="*/ 12191999 w 12191999"/>
              <a:gd name="connsiteY2" fmla="*/ 3267308 h 3267308"/>
              <a:gd name="connsiteX3" fmla="*/ 0 w 12191999"/>
              <a:gd name="connsiteY3" fmla="*/ 3267308 h 3267308"/>
            </a:gdLst>
            <a:ahLst/>
            <a:cxnLst>
              <a:cxn ang="0">
                <a:pos x="connsiteX0" y="connsiteY0"/>
              </a:cxn>
              <a:cxn ang="0">
                <a:pos x="connsiteX1" y="connsiteY1"/>
              </a:cxn>
              <a:cxn ang="0">
                <a:pos x="connsiteX2" y="connsiteY2"/>
              </a:cxn>
              <a:cxn ang="0">
                <a:pos x="connsiteX3" y="connsiteY3"/>
              </a:cxn>
            </a:cxnLst>
            <a:rect l="l" t="t" r="r" b="b"/>
            <a:pathLst>
              <a:path w="12191999" h="3267308">
                <a:moveTo>
                  <a:pt x="0" y="0"/>
                </a:moveTo>
                <a:lnTo>
                  <a:pt x="12191999" y="0"/>
                </a:lnTo>
                <a:lnTo>
                  <a:pt x="12191999" y="3267308"/>
                </a:lnTo>
                <a:lnTo>
                  <a:pt x="0" y="3267308"/>
                </a:lnTo>
                <a:close/>
              </a:path>
            </a:pathLst>
          </a:custGeom>
        </p:spPr>
        <p:txBody>
          <a:bodyPr wrap="square">
            <a:noAutofit/>
          </a:bodyPr>
          <a:lstStyle/>
          <a:p>
            <a:pPr marL="228600" indent="-228600" algn="r" defTabSz="914400" rtl="1" eaLnBrk="1" latinLnBrk="0" hangingPunct="1">
              <a:lnSpc>
                <a:spcPct val="90000"/>
              </a:lnSpc>
              <a:spcBef>
                <a:spcPts val="1000"/>
              </a:spcBef>
              <a:buFont typeface="Arial" panose="020B0604020202020204" pitchFamily="34" charset="0"/>
              <a:buChar char="•"/>
            </a:pPr>
            <a:endParaRPr lang="en-EG"/>
          </a:p>
        </p:txBody>
      </p:sp>
    </p:spTree>
    <p:extLst>
      <p:ext uri="{BB962C8B-B14F-4D97-AF65-F5344CB8AC3E}">
        <p14:creationId xmlns:p14="http://schemas.microsoft.com/office/powerpoint/2010/main" val="5892702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9_Degtanc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E61F02C-554F-6B1F-693B-A990D796010B}"/>
              </a:ext>
            </a:extLst>
          </p:cNvPr>
          <p:cNvSpPr>
            <a:spLocks noGrp="1"/>
          </p:cNvSpPr>
          <p:nvPr>
            <p:ph type="pic" sz="quarter" idx="10"/>
          </p:nvPr>
        </p:nvSpPr>
        <p:spPr>
          <a:xfrm>
            <a:off x="5415149" y="0"/>
            <a:ext cx="6776852" cy="6858000"/>
          </a:xfrm>
          <a:custGeom>
            <a:avLst/>
            <a:gdLst>
              <a:gd name="connsiteX0" fmla="*/ 0 w 6776852"/>
              <a:gd name="connsiteY0" fmla="*/ 0 h 6858000"/>
              <a:gd name="connsiteX1" fmla="*/ 6776852 w 6776852"/>
              <a:gd name="connsiteY1" fmla="*/ 0 h 6858000"/>
              <a:gd name="connsiteX2" fmla="*/ 6776852 w 6776852"/>
              <a:gd name="connsiteY2" fmla="*/ 6858000 h 6858000"/>
              <a:gd name="connsiteX3" fmla="*/ 0 w 67768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76852" h="6858000">
                <a:moveTo>
                  <a:pt x="0" y="0"/>
                </a:moveTo>
                <a:lnTo>
                  <a:pt x="6776852" y="0"/>
                </a:lnTo>
                <a:lnTo>
                  <a:pt x="6776852" y="6858000"/>
                </a:lnTo>
                <a:lnTo>
                  <a:pt x="0" y="6858000"/>
                </a:lnTo>
                <a:close/>
              </a:path>
            </a:pathLst>
          </a:custGeom>
        </p:spPr>
        <p:txBody>
          <a:bodyPr wrap="square">
            <a:noAutofit/>
          </a:bodyPr>
          <a:lstStyle/>
          <a:p>
            <a:pPr marL="228600" indent="-228600" algn="r" defTabSz="914400" rtl="1" eaLnBrk="1" latinLnBrk="0" hangingPunct="1">
              <a:lnSpc>
                <a:spcPct val="90000"/>
              </a:lnSpc>
              <a:spcBef>
                <a:spcPts val="1000"/>
              </a:spcBef>
              <a:buFont typeface="Arial" panose="020B0604020202020204" pitchFamily="34" charset="0"/>
              <a:buChar char="•"/>
            </a:pPr>
            <a:endParaRPr lang="en-EG"/>
          </a:p>
        </p:txBody>
      </p:sp>
    </p:spTree>
    <p:extLst>
      <p:ext uri="{BB962C8B-B14F-4D97-AF65-F5344CB8AC3E}">
        <p14:creationId xmlns:p14="http://schemas.microsoft.com/office/powerpoint/2010/main" val="33034132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_Degtanc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31138E-EC58-A464-D714-198F5DDBBB5C}"/>
              </a:ext>
            </a:extLst>
          </p:cNvPr>
          <p:cNvSpPr/>
          <p:nvPr userDrawn="1"/>
        </p:nvSpPr>
        <p:spPr>
          <a:xfrm>
            <a:off x="1" y="584200"/>
            <a:ext cx="3166946" cy="3837278"/>
          </a:xfrm>
          <a:prstGeom prst="rect">
            <a:avLst/>
          </a:prstGeom>
          <a:gradFill>
            <a:gsLst>
              <a:gs pos="0">
                <a:schemeClr val="accent1"/>
              </a:gs>
              <a:gs pos="100000">
                <a:schemeClr val="accent2"/>
              </a:gs>
            </a:gsLst>
            <a:lin ang="13200000" scaled="0"/>
          </a:gradFill>
          <a:ln w="19050"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algn="ctr" defTabSz="914400" rtl="1" eaLnBrk="1" latinLnBrk="0" hangingPunct="1"/>
            <a:endParaRPr lang="en-EG" sz="1100" b="1" spc="100">
              <a:solidFill>
                <a:schemeClr val="bg1"/>
              </a:solidFill>
              <a:latin typeface="Raleway SemiBold" panose="020B0503030101060003" pitchFamily="34" charset="77"/>
              <a:cs typeface="Poppins Medium" panose="00000600000000000000" pitchFamily="2" charset="0"/>
            </a:endParaRPr>
          </a:p>
        </p:txBody>
      </p:sp>
      <p:sp>
        <p:nvSpPr>
          <p:cNvPr id="4" name="Picture Placeholder 3">
            <a:extLst>
              <a:ext uri="{FF2B5EF4-FFF2-40B4-BE49-F238E27FC236}">
                <a16:creationId xmlns:a16="http://schemas.microsoft.com/office/drawing/2014/main" id="{1C686688-BC50-CC97-4EAA-CE4391BD45A3}"/>
              </a:ext>
            </a:extLst>
          </p:cNvPr>
          <p:cNvSpPr>
            <a:spLocks noGrp="1"/>
          </p:cNvSpPr>
          <p:nvPr>
            <p:ph type="pic" sz="quarter" idx="10"/>
          </p:nvPr>
        </p:nvSpPr>
        <p:spPr>
          <a:xfrm>
            <a:off x="735531" y="1474734"/>
            <a:ext cx="4482164" cy="2632045"/>
          </a:xfrm>
          <a:custGeom>
            <a:avLst/>
            <a:gdLst>
              <a:gd name="connsiteX0" fmla="*/ 0 w 4482164"/>
              <a:gd name="connsiteY0" fmla="*/ 0 h 2632045"/>
              <a:gd name="connsiteX1" fmla="*/ 4482164 w 4482164"/>
              <a:gd name="connsiteY1" fmla="*/ 0 h 2632045"/>
              <a:gd name="connsiteX2" fmla="*/ 4482164 w 4482164"/>
              <a:gd name="connsiteY2" fmla="*/ 2632045 h 2632045"/>
              <a:gd name="connsiteX3" fmla="*/ 0 w 4482164"/>
              <a:gd name="connsiteY3" fmla="*/ 2632045 h 2632045"/>
            </a:gdLst>
            <a:ahLst/>
            <a:cxnLst>
              <a:cxn ang="0">
                <a:pos x="connsiteX0" y="connsiteY0"/>
              </a:cxn>
              <a:cxn ang="0">
                <a:pos x="connsiteX1" y="connsiteY1"/>
              </a:cxn>
              <a:cxn ang="0">
                <a:pos x="connsiteX2" y="connsiteY2"/>
              </a:cxn>
              <a:cxn ang="0">
                <a:pos x="connsiteX3" y="connsiteY3"/>
              </a:cxn>
            </a:cxnLst>
            <a:rect l="l" t="t" r="r" b="b"/>
            <a:pathLst>
              <a:path w="4482164" h="2632045">
                <a:moveTo>
                  <a:pt x="0" y="0"/>
                </a:moveTo>
                <a:lnTo>
                  <a:pt x="4482164" y="0"/>
                </a:lnTo>
                <a:lnTo>
                  <a:pt x="4482164" y="2632045"/>
                </a:lnTo>
                <a:lnTo>
                  <a:pt x="0" y="2632045"/>
                </a:lnTo>
                <a:close/>
              </a:path>
            </a:pathLst>
          </a:custGeom>
        </p:spPr>
        <p:txBody>
          <a:bodyPr wrap="square">
            <a:noAutofit/>
          </a:bodyPr>
          <a:lstStyle/>
          <a:p>
            <a:pPr marL="228600" indent="-228600" algn="r" defTabSz="914400" rtl="1" eaLnBrk="1" latinLnBrk="0" hangingPunct="1">
              <a:lnSpc>
                <a:spcPct val="90000"/>
              </a:lnSpc>
              <a:spcBef>
                <a:spcPts val="1000"/>
              </a:spcBef>
              <a:buFont typeface="Arial" panose="020B0604020202020204" pitchFamily="34" charset="0"/>
              <a:buChar char="•"/>
            </a:pPr>
            <a:endParaRPr lang="en-EG"/>
          </a:p>
        </p:txBody>
      </p:sp>
    </p:spTree>
    <p:extLst>
      <p:ext uri="{BB962C8B-B14F-4D97-AF65-F5344CB8AC3E}">
        <p14:creationId xmlns:p14="http://schemas.microsoft.com/office/powerpoint/2010/main" val="8230907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4866FE-02EA-A74C-B14B-695BC997DD5C}"/>
              </a:ext>
            </a:extLst>
          </p:cNvPr>
          <p:cNvSpPr/>
          <p:nvPr userDrawn="1"/>
        </p:nvSpPr>
        <p:spPr>
          <a:xfrm>
            <a:off x="6096000" y="584200"/>
            <a:ext cx="5040312" cy="284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8" name="Rectangle 7">
            <a:extLst>
              <a:ext uri="{FF2B5EF4-FFF2-40B4-BE49-F238E27FC236}">
                <a16:creationId xmlns:a16="http://schemas.microsoft.com/office/drawing/2014/main" id="{1492D5FB-7C3E-1E42-8F06-6940B4CE67BD}"/>
              </a:ext>
            </a:extLst>
          </p:cNvPr>
          <p:cNvSpPr/>
          <p:nvPr userDrawn="1"/>
        </p:nvSpPr>
        <p:spPr>
          <a:xfrm>
            <a:off x="1055688" y="584200"/>
            <a:ext cx="5040312" cy="284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9" name="Rectangle 8">
            <a:extLst>
              <a:ext uri="{FF2B5EF4-FFF2-40B4-BE49-F238E27FC236}">
                <a16:creationId xmlns:a16="http://schemas.microsoft.com/office/drawing/2014/main" id="{C174461C-5E59-4546-A89C-3044911BB4B7}"/>
              </a:ext>
            </a:extLst>
          </p:cNvPr>
          <p:cNvSpPr/>
          <p:nvPr userDrawn="1"/>
        </p:nvSpPr>
        <p:spPr>
          <a:xfrm>
            <a:off x="1055688" y="3429000"/>
            <a:ext cx="5040312" cy="284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0" name="Rectangle 9">
            <a:extLst>
              <a:ext uri="{FF2B5EF4-FFF2-40B4-BE49-F238E27FC236}">
                <a16:creationId xmlns:a16="http://schemas.microsoft.com/office/drawing/2014/main" id="{28357FD2-47F6-4147-B2AB-40F83822C97E}"/>
              </a:ext>
            </a:extLst>
          </p:cNvPr>
          <p:cNvSpPr/>
          <p:nvPr userDrawn="1"/>
        </p:nvSpPr>
        <p:spPr>
          <a:xfrm>
            <a:off x="6096000" y="3429000"/>
            <a:ext cx="5040312" cy="284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G"/>
          </a:p>
        </p:txBody>
      </p:sp>
    </p:spTree>
    <p:extLst>
      <p:ext uri="{BB962C8B-B14F-4D97-AF65-F5344CB8AC3E}">
        <p14:creationId xmlns:p14="http://schemas.microsoft.com/office/powerpoint/2010/main" val="26382265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700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gtanc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ADB4262-0C6A-B19F-DC30-DF44E3266517}"/>
              </a:ext>
            </a:extLst>
          </p:cNvPr>
          <p:cNvSpPr>
            <a:spLocks noGrp="1"/>
          </p:cNvSpPr>
          <p:nvPr>
            <p:ph type="pic" sz="quarter" idx="10" hasCustomPrompt="1"/>
          </p:nvPr>
        </p:nvSpPr>
        <p:spPr>
          <a:xfrm>
            <a:off x="5999356" y="3923792"/>
            <a:ext cx="2331720" cy="2350008"/>
          </a:xfrm>
          <a:custGeom>
            <a:avLst/>
            <a:gdLst>
              <a:gd name="connsiteX0" fmla="*/ 0 w 2331720"/>
              <a:gd name="connsiteY0" fmla="*/ 0 h 2350008"/>
              <a:gd name="connsiteX1" fmla="*/ 2331720 w 2331720"/>
              <a:gd name="connsiteY1" fmla="*/ 0 h 2350008"/>
              <a:gd name="connsiteX2" fmla="*/ 2331720 w 2331720"/>
              <a:gd name="connsiteY2" fmla="*/ 2350008 h 2350008"/>
              <a:gd name="connsiteX3" fmla="*/ 0 w 2331720"/>
              <a:gd name="connsiteY3" fmla="*/ 2350008 h 2350008"/>
            </a:gdLst>
            <a:ahLst/>
            <a:cxnLst>
              <a:cxn ang="0">
                <a:pos x="connsiteX0" y="connsiteY0"/>
              </a:cxn>
              <a:cxn ang="0">
                <a:pos x="connsiteX1" y="connsiteY1"/>
              </a:cxn>
              <a:cxn ang="0">
                <a:pos x="connsiteX2" y="connsiteY2"/>
              </a:cxn>
              <a:cxn ang="0">
                <a:pos x="connsiteX3" y="connsiteY3"/>
              </a:cxn>
            </a:cxnLst>
            <a:rect l="l" t="t" r="r" b="b"/>
            <a:pathLst>
              <a:path w="2331720" h="2350008">
                <a:moveTo>
                  <a:pt x="0" y="0"/>
                </a:moveTo>
                <a:lnTo>
                  <a:pt x="2331720" y="0"/>
                </a:lnTo>
                <a:lnTo>
                  <a:pt x="2331720" y="2350008"/>
                </a:lnTo>
                <a:lnTo>
                  <a:pt x="0" y="2350008"/>
                </a:lnTo>
                <a:close/>
              </a:path>
            </a:pathLst>
          </a:custGeom>
          <a:noFill/>
        </p:spPr>
        <p:txBody>
          <a:bodyPr wrap="square">
            <a:noAutofit/>
          </a:bodyPr>
          <a:lstStyle>
            <a:lvl1pPr marL="0" indent="0">
              <a:buNone/>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en-EG" dirty="0"/>
              <a:t> </a:t>
            </a:r>
          </a:p>
        </p:txBody>
      </p:sp>
      <p:sp>
        <p:nvSpPr>
          <p:cNvPr id="10" name="Picture Placeholder 9">
            <a:extLst>
              <a:ext uri="{FF2B5EF4-FFF2-40B4-BE49-F238E27FC236}">
                <a16:creationId xmlns:a16="http://schemas.microsoft.com/office/drawing/2014/main" id="{EFBDD65C-CF1E-5CF3-0D25-69ED16F6D2EE}"/>
              </a:ext>
            </a:extLst>
          </p:cNvPr>
          <p:cNvSpPr>
            <a:spLocks noGrp="1"/>
          </p:cNvSpPr>
          <p:nvPr>
            <p:ph type="pic" sz="quarter" idx="11" hasCustomPrompt="1"/>
          </p:nvPr>
        </p:nvSpPr>
        <p:spPr>
          <a:xfrm>
            <a:off x="8486524" y="1193147"/>
            <a:ext cx="3017520" cy="4974336"/>
          </a:xfrm>
          <a:custGeom>
            <a:avLst/>
            <a:gdLst>
              <a:gd name="connsiteX0" fmla="*/ 0 w 3017520"/>
              <a:gd name="connsiteY0" fmla="*/ 0 h 4974336"/>
              <a:gd name="connsiteX1" fmla="*/ 3017520 w 3017520"/>
              <a:gd name="connsiteY1" fmla="*/ 0 h 4974336"/>
              <a:gd name="connsiteX2" fmla="*/ 3017520 w 3017520"/>
              <a:gd name="connsiteY2" fmla="*/ 4974336 h 4974336"/>
              <a:gd name="connsiteX3" fmla="*/ 0 w 3017520"/>
              <a:gd name="connsiteY3" fmla="*/ 4974336 h 4974336"/>
            </a:gdLst>
            <a:ahLst/>
            <a:cxnLst>
              <a:cxn ang="0">
                <a:pos x="connsiteX0" y="connsiteY0"/>
              </a:cxn>
              <a:cxn ang="0">
                <a:pos x="connsiteX1" y="connsiteY1"/>
              </a:cxn>
              <a:cxn ang="0">
                <a:pos x="connsiteX2" y="connsiteY2"/>
              </a:cxn>
              <a:cxn ang="0">
                <a:pos x="connsiteX3" y="connsiteY3"/>
              </a:cxn>
            </a:cxnLst>
            <a:rect l="l" t="t" r="r" b="b"/>
            <a:pathLst>
              <a:path w="3017520" h="4974336">
                <a:moveTo>
                  <a:pt x="0" y="0"/>
                </a:moveTo>
                <a:lnTo>
                  <a:pt x="3017520" y="0"/>
                </a:lnTo>
                <a:lnTo>
                  <a:pt x="3017520" y="4974336"/>
                </a:lnTo>
                <a:lnTo>
                  <a:pt x="0" y="4974336"/>
                </a:lnTo>
                <a:close/>
              </a:path>
            </a:pathLst>
          </a:custGeom>
          <a:noFill/>
        </p:spPr>
        <p:txBody>
          <a:bodyPr wrap="square">
            <a:noAutofit/>
          </a:bodyPr>
          <a:lstStyle>
            <a:lvl1pPr marL="0" indent="0" algn="l">
              <a:buNone/>
              <a:defRPr/>
            </a:lvl1pPr>
          </a:lstStyle>
          <a:p>
            <a:pPr marL="228600" indent="-228600" algn="l" defTabSz="914400" rtl="0" eaLnBrk="1" latinLnBrk="0" hangingPunct="1">
              <a:lnSpc>
                <a:spcPct val="90000"/>
              </a:lnSpc>
              <a:spcBef>
                <a:spcPts val="1000"/>
              </a:spcBef>
              <a:buFont typeface="Arial" panose="020B0604020202020204" pitchFamily="34" charset="0"/>
              <a:buChar char="•"/>
            </a:pPr>
            <a:r>
              <a:rPr lang="en-EG" dirty="0"/>
              <a:t> </a:t>
            </a:r>
          </a:p>
        </p:txBody>
      </p:sp>
      <p:sp>
        <p:nvSpPr>
          <p:cNvPr id="2" name="Half Frame 1">
            <a:extLst>
              <a:ext uri="{FF2B5EF4-FFF2-40B4-BE49-F238E27FC236}">
                <a16:creationId xmlns:a16="http://schemas.microsoft.com/office/drawing/2014/main" id="{0D997C21-D6CD-7CE7-792A-6B86241948EF}"/>
              </a:ext>
            </a:extLst>
          </p:cNvPr>
          <p:cNvSpPr/>
          <p:nvPr userDrawn="1"/>
        </p:nvSpPr>
        <p:spPr>
          <a:xfrm rot="10800000">
            <a:off x="10545155" y="5190605"/>
            <a:ext cx="1081398" cy="1083194"/>
          </a:xfrm>
          <a:prstGeom prst="halfFrame">
            <a:avLst>
              <a:gd name="adj1" fmla="val 10227"/>
              <a:gd name="adj2" fmla="val 11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EG">
              <a:solidFill>
                <a:schemeClr val="tx1"/>
              </a:solidFill>
            </a:endParaRPr>
          </a:p>
        </p:txBody>
      </p:sp>
      <p:sp>
        <p:nvSpPr>
          <p:cNvPr id="6" name="Half Frame 5">
            <a:extLst>
              <a:ext uri="{FF2B5EF4-FFF2-40B4-BE49-F238E27FC236}">
                <a16:creationId xmlns:a16="http://schemas.microsoft.com/office/drawing/2014/main" id="{5A5DF8B8-3CD3-3759-CEEE-E578C469554B}"/>
              </a:ext>
            </a:extLst>
          </p:cNvPr>
          <p:cNvSpPr/>
          <p:nvPr userDrawn="1"/>
        </p:nvSpPr>
        <p:spPr>
          <a:xfrm>
            <a:off x="5875658" y="3814068"/>
            <a:ext cx="1081398" cy="1083194"/>
          </a:xfrm>
          <a:prstGeom prst="halfFrame">
            <a:avLst>
              <a:gd name="adj1" fmla="val 10227"/>
              <a:gd name="adj2" fmla="val 1147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EG">
              <a:solidFill>
                <a:schemeClr val="tx1"/>
              </a:solidFill>
            </a:endParaRPr>
          </a:p>
        </p:txBody>
      </p:sp>
    </p:spTree>
    <p:extLst>
      <p:ext uri="{BB962C8B-B14F-4D97-AF65-F5344CB8AC3E}">
        <p14:creationId xmlns:p14="http://schemas.microsoft.com/office/powerpoint/2010/main" val="1187942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Degtanc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769D2B5-CC2E-FFFD-5598-5D16A4551B9D}"/>
              </a:ext>
            </a:extLst>
          </p:cNvPr>
          <p:cNvSpPr>
            <a:spLocks noGrp="1"/>
          </p:cNvSpPr>
          <p:nvPr>
            <p:ph type="pic" sz="quarter" idx="11"/>
          </p:nvPr>
        </p:nvSpPr>
        <p:spPr>
          <a:xfrm>
            <a:off x="1" y="0"/>
            <a:ext cx="12191999" cy="4049487"/>
          </a:xfrm>
          <a:custGeom>
            <a:avLst/>
            <a:gdLst>
              <a:gd name="connsiteX0" fmla="*/ 0 w 12191999"/>
              <a:gd name="connsiteY0" fmla="*/ 0 h 4049487"/>
              <a:gd name="connsiteX1" fmla="*/ 12191999 w 12191999"/>
              <a:gd name="connsiteY1" fmla="*/ 0 h 4049487"/>
              <a:gd name="connsiteX2" fmla="*/ 12191999 w 12191999"/>
              <a:gd name="connsiteY2" fmla="*/ 4049487 h 4049487"/>
              <a:gd name="connsiteX3" fmla="*/ 0 w 12191999"/>
              <a:gd name="connsiteY3" fmla="*/ 4049487 h 4049487"/>
            </a:gdLst>
            <a:ahLst/>
            <a:cxnLst>
              <a:cxn ang="0">
                <a:pos x="connsiteX0" y="connsiteY0"/>
              </a:cxn>
              <a:cxn ang="0">
                <a:pos x="connsiteX1" y="connsiteY1"/>
              </a:cxn>
              <a:cxn ang="0">
                <a:pos x="connsiteX2" y="connsiteY2"/>
              </a:cxn>
              <a:cxn ang="0">
                <a:pos x="connsiteX3" y="connsiteY3"/>
              </a:cxn>
            </a:cxnLst>
            <a:rect l="l" t="t" r="r" b="b"/>
            <a:pathLst>
              <a:path w="12191999" h="4049487">
                <a:moveTo>
                  <a:pt x="0" y="0"/>
                </a:moveTo>
                <a:lnTo>
                  <a:pt x="12191999" y="0"/>
                </a:lnTo>
                <a:lnTo>
                  <a:pt x="12191999" y="4049487"/>
                </a:lnTo>
                <a:lnTo>
                  <a:pt x="0" y="4049487"/>
                </a:lnTo>
                <a:close/>
              </a:path>
            </a:pathLst>
          </a:custGeom>
          <a:noFill/>
        </p:spPr>
        <p:txBody>
          <a:bodyPr wrap="square">
            <a:noAutofit/>
          </a:bodyPr>
          <a:lstStyle>
            <a:lvl1pPr marL="0" indent="0" algn="ctr">
              <a:buNone/>
              <a:defRPr/>
            </a:lvl1pPr>
          </a:lstStyle>
          <a:p>
            <a:pPr marL="228600" indent="-228600" algn="l" defTabSz="914400" rtl="0" eaLnBrk="1" latinLnBrk="0" hangingPunct="1">
              <a:lnSpc>
                <a:spcPct val="90000"/>
              </a:lnSpc>
              <a:spcBef>
                <a:spcPts val="1000"/>
              </a:spcBef>
              <a:buFont typeface="Arial" panose="020B0604020202020204" pitchFamily="34" charset="0"/>
              <a:buChar char="•"/>
            </a:pPr>
            <a:endParaRPr lang="en-EG" dirty="0"/>
          </a:p>
        </p:txBody>
      </p:sp>
    </p:spTree>
    <p:extLst>
      <p:ext uri="{BB962C8B-B14F-4D97-AF65-F5344CB8AC3E}">
        <p14:creationId xmlns:p14="http://schemas.microsoft.com/office/powerpoint/2010/main" val="937735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gtanc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E61FBE8-DDA1-0368-B0FB-92644281B323}"/>
              </a:ext>
            </a:extLst>
          </p:cNvPr>
          <p:cNvSpPr>
            <a:spLocks noGrp="1"/>
          </p:cNvSpPr>
          <p:nvPr>
            <p:ph type="pic" sz="quarter" idx="11" hasCustomPrompt="1"/>
          </p:nvPr>
        </p:nvSpPr>
        <p:spPr>
          <a:xfrm>
            <a:off x="587375" y="769506"/>
            <a:ext cx="4426934" cy="5318989"/>
          </a:xfrm>
          <a:custGeom>
            <a:avLst/>
            <a:gdLst>
              <a:gd name="connsiteX0" fmla="*/ 0 w 4426934"/>
              <a:gd name="connsiteY0" fmla="*/ 0 h 5318989"/>
              <a:gd name="connsiteX1" fmla="*/ 4426934 w 4426934"/>
              <a:gd name="connsiteY1" fmla="*/ 0 h 5318989"/>
              <a:gd name="connsiteX2" fmla="*/ 4426934 w 4426934"/>
              <a:gd name="connsiteY2" fmla="*/ 5318989 h 5318989"/>
              <a:gd name="connsiteX3" fmla="*/ 0 w 4426934"/>
              <a:gd name="connsiteY3" fmla="*/ 5318989 h 5318989"/>
            </a:gdLst>
            <a:ahLst/>
            <a:cxnLst>
              <a:cxn ang="0">
                <a:pos x="connsiteX0" y="connsiteY0"/>
              </a:cxn>
              <a:cxn ang="0">
                <a:pos x="connsiteX1" y="connsiteY1"/>
              </a:cxn>
              <a:cxn ang="0">
                <a:pos x="connsiteX2" y="connsiteY2"/>
              </a:cxn>
              <a:cxn ang="0">
                <a:pos x="connsiteX3" y="connsiteY3"/>
              </a:cxn>
            </a:cxnLst>
            <a:rect l="l" t="t" r="r" b="b"/>
            <a:pathLst>
              <a:path w="4426934" h="5318989">
                <a:moveTo>
                  <a:pt x="0" y="0"/>
                </a:moveTo>
                <a:lnTo>
                  <a:pt x="4426934" y="0"/>
                </a:lnTo>
                <a:lnTo>
                  <a:pt x="4426934" y="5318989"/>
                </a:lnTo>
                <a:lnTo>
                  <a:pt x="0" y="5318989"/>
                </a:lnTo>
                <a:close/>
              </a:path>
            </a:pathLst>
          </a:custGeom>
          <a:noFill/>
        </p:spPr>
        <p:txBody>
          <a:bodyPr wrap="square">
            <a:noAutofit/>
          </a:bodyPr>
          <a:lstStyle>
            <a:lvl1pPr marL="0" indent="0" algn="r" rtl="1">
              <a:buNone/>
              <a:defRPr/>
            </a:lvl1pPr>
          </a:lstStyle>
          <a:p>
            <a:pPr marL="228600" indent="-228600" algn="r" defTabSz="914400" rtl="1" eaLnBrk="1" latinLnBrk="0" hangingPunct="1">
              <a:lnSpc>
                <a:spcPct val="90000"/>
              </a:lnSpc>
              <a:spcBef>
                <a:spcPts val="1000"/>
              </a:spcBef>
              <a:buFont typeface="Arial" panose="020B0604020202020204" pitchFamily="34" charset="0"/>
              <a:buChar char="•"/>
            </a:pPr>
            <a:r>
              <a:rPr lang="ar-SA" dirty="0"/>
              <a:t>  </a:t>
            </a:r>
            <a:endParaRPr lang="en-EG" dirty="0"/>
          </a:p>
        </p:txBody>
      </p:sp>
    </p:spTree>
    <p:extLst>
      <p:ext uri="{BB962C8B-B14F-4D97-AF65-F5344CB8AC3E}">
        <p14:creationId xmlns:p14="http://schemas.microsoft.com/office/powerpoint/2010/main" val="3922880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Degtanc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EAC23D5-BC47-9038-EE94-6D6ACFD5E0A6}"/>
              </a:ext>
            </a:extLst>
          </p:cNvPr>
          <p:cNvSpPr>
            <a:spLocks noGrp="1"/>
          </p:cNvSpPr>
          <p:nvPr>
            <p:ph type="pic" sz="quarter" idx="11" hasCustomPrompt="1"/>
          </p:nvPr>
        </p:nvSpPr>
        <p:spPr>
          <a:xfrm>
            <a:off x="8074153" y="584200"/>
            <a:ext cx="4117849" cy="5689600"/>
          </a:xfrm>
          <a:custGeom>
            <a:avLst/>
            <a:gdLst>
              <a:gd name="connsiteX0" fmla="*/ 0 w 4117849"/>
              <a:gd name="connsiteY0" fmla="*/ 0 h 5689600"/>
              <a:gd name="connsiteX1" fmla="*/ 4117849 w 4117849"/>
              <a:gd name="connsiteY1" fmla="*/ 0 h 5689600"/>
              <a:gd name="connsiteX2" fmla="*/ 4117849 w 4117849"/>
              <a:gd name="connsiteY2" fmla="*/ 5689600 h 5689600"/>
              <a:gd name="connsiteX3" fmla="*/ 0 w 4117849"/>
              <a:gd name="connsiteY3" fmla="*/ 5689600 h 5689600"/>
            </a:gdLst>
            <a:ahLst/>
            <a:cxnLst>
              <a:cxn ang="0">
                <a:pos x="connsiteX0" y="connsiteY0"/>
              </a:cxn>
              <a:cxn ang="0">
                <a:pos x="connsiteX1" y="connsiteY1"/>
              </a:cxn>
              <a:cxn ang="0">
                <a:pos x="connsiteX2" y="connsiteY2"/>
              </a:cxn>
              <a:cxn ang="0">
                <a:pos x="connsiteX3" y="connsiteY3"/>
              </a:cxn>
            </a:cxnLst>
            <a:rect l="l" t="t" r="r" b="b"/>
            <a:pathLst>
              <a:path w="4117849" h="5689600">
                <a:moveTo>
                  <a:pt x="0" y="0"/>
                </a:moveTo>
                <a:lnTo>
                  <a:pt x="4117849" y="0"/>
                </a:lnTo>
                <a:lnTo>
                  <a:pt x="4117849" y="5689600"/>
                </a:lnTo>
                <a:lnTo>
                  <a:pt x="0" y="5689600"/>
                </a:lnTo>
                <a:close/>
              </a:path>
            </a:pathLst>
          </a:custGeom>
          <a:noFill/>
        </p:spPr>
        <p:txBody>
          <a:bodyPr wrap="square">
            <a:noAutofit/>
          </a:bodyPr>
          <a:lstStyle>
            <a:lvl1pPr marL="0" indent="0">
              <a:buNone/>
              <a:defRPr/>
            </a:lvl1pPr>
          </a:lstStyle>
          <a:p>
            <a:pPr marL="228600" indent="-228600" algn="r" defTabSz="914400" rtl="1" eaLnBrk="1" latinLnBrk="0" hangingPunct="1">
              <a:lnSpc>
                <a:spcPct val="90000"/>
              </a:lnSpc>
              <a:spcBef>
                <a:spcPts val="1000"/>
              </a:spcBef>
              <a:buFont typeface="Arial" panose="020B0604020202020204" pitchFamily="34" charset="0"/>
              <a:buChar char="•"/>
            </a:pPr>
            <a:r>
              <a:rPr lang="ar-SA" dirty="0"/>
              <a:t> </a:t>
            </a:r>
            <a:endParaRPr lang="en-EG" dirty="0"/>
          </a:p>
        </p:txBody>
      </p:sp>
      <p:sp>
        <p:nvSpPr>
          <p:cNvPr id="2" name="Freeform 1">
            <a:extLst>
              <a:ext uri="{FF2B5EF4-FFF2-40B4-BE49-F238E27FC236}">
                <a16:creationId xmlns:a16="http://schemas.microsoft.com/office/drawing/2014/main" id="{E7969D4E-93B9-063B-839F-9011B925DF93}"/>
              </a:ext>
            </a:extLst>
          </p:cNvPr>
          <p:cNvSpPr/>
          <p:nvPr userDrawn="1"/>
        </p:nvSpPr>
        <p:spPr>
          <a:xfrm>
            <a:off x="2824553" y="584200"/>
            <a:ext cx="5249599" cy="5689600"/>
          </a:xfrm>
          <a:custGeom>
            <a:avLst/>
            <a:gdLst>
              <a:gd name="connsiteX0" fmla="*/ 0 w 6235093"/>
              <a:gd name="connsiteY0" fmla="*/ 0 h 6397459"/>
              <a:gd name="connsiteX1" fmla="*/ 6235094 w 6235093"/>
              <a:gd name="connsiteY1" fmla="*/ 0 h 6397459"/>
              <a:gd name="connsiteX2" fmla="*/ 6235094 w 6235093"/>
              <a:gd name="connsiteY2" fmla="*/ 6397459 h 6397459"/>
              <a:gd name="connsiteX3" fmla="*/ 0 w 6235093"/>
              <a:gd name="connsiteY3" fmla="*/ 6397459 h 6397459"/>
            </a:gdLst>
            <a:ahLst/>
            <a:cxnLst>
              <a:cxn ang="0">
                <a:pos x="connsiteX0" y="connsiteY0"/>
              </a:cxn>
              <a:cxn ang="0">
                <a:pos x="connsiteX1" y="connsiteY1"/>
              </a:cxn>
              <a:cxn ang="0">
                <a:pos x="connsiteX2" y="connsiteY2"/>
              </a:cxn>
              <a:cxn ang="0">
                <a:pos x="connsiteX3" y="connsiteY3"/>
              </a:cxn>
            </a:cxnLst>
            <a:rect l="l" t="t" r="r" b="b"/>
            <a:pathLst>
              <a:path w="6235093" h="6397459">
                <a:moveTo>
                  <a:pt x="0" y="0"/>
                </a:moveTo>
                <a:lnTo>
                  <a:pt x="6235094" y="0"/>
                </a:lnTo>
                <a:lnTo>
                  <a:pt x="6235094" y="6397459"/>
                </a:lnTo>
                <a:lnTo>
                  <a:pt x="0" y="6397459"/>
                </a:lnTo>
                <a:close/>
              </a:path>
            </a:pathLst>
          </a:custGeom>
          <a:solidFill>
            <a:schemeClr val="bg2">
              <a:lumMod val="95000"/>
            </a:schemeClr>
          </a:solidFill>
          <a:ln w="12656" cap="flat">
            <a:noFill/>
            <a:prstDash val="solid"/>
            <a:miter/>
          </a:ln>
        </p:spPr>
        <p:txBody>
          <a:bodyPr rtlCol="0" anchor="ctr"/>
          <a:lstStyle/>
          <a:p>
            <a:pPr marL="0" algn="l" defTabSz="914400" rtl="0" eaLnBrk="1" latinLnBrk="0" hangingPunct="1"/>
            <a:endParaRPr lang="en-EG"/>
          </a:p>
        </p:txBody>
      </p:sp>
    </p:spTree>
    <p:extLst>
      <p:ext uri="{BB962C8B-B14F-4D97-AF65-F5344CB8AC3E}">
        <p14:creationId xmlns:p14="http://schemas.microsoft.com/office/powerpoint/2010/main" val="3869572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Degtancy">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7C12B4C4-8D62-FA7A-BB9F-68DEEEACA75C}"/>
              </a:ext>
            </a:extLst>
          </p:cNvPr>
          <p:cNvSpPr/>
          <p:nvPr userDrawn="1"/>
        </p:nvSpPr>
        <p:spPr>
          <a:xfrm rot="10800000" flipV="1">
            <a:off x="8763000" y="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a:solidFill>
            <a:schemeClr val="bg2">
              <a:lumMod val="95000"/>
            </a:schemeClr>
          </a:solidFill>
          <a:ln w="10583" cap="flat">
            <a:noFill/>
            <a:prstDash val="solid"/>
            <a:miter/>
          </a:ln>
        </p:spPr>
        <p:txBody>
          <a:bodyPr rtlCol="0" anchor="ctr"/>
          <a:lstStyle/>
          <a:p>
            <a:pPr marL="0" algn="r" defTabSz="914400" rtl="1" eaLnBrk="1" latinLnBrk="0" hangingPunct="1"/>
            <a:endParaRPr lang="en-EG"/>
          </a:p>
        </p:txBody>
      </p:sp>
      <p:sp>
        <p:nvSpPr>
          <p:cNvPr id="4" name="Freeform 3">
            <a:extLst>
              <a:ext uri="{FF2B5EF4-FFF2-40B4-BE49-F238E27FC236}">
                <a16:creationId xmlns:a16="http://schemas.microsoft.com/office/drawing/2014/main" id="{1968CA4F-381A-F40F-EB7A-42ACC2E9EA38}"/>
              </a:ext>
            </a:extLst>
          </p:cNvPr>
          <p:cNvSpPr/>
          <p:nvPr userDrawn="1"/>
        </p:nvSpPr>
        <p:spPr>
          <a:xfrm>
            <a:off x="0" y="3429001"/>
            <a:ext cx="8752416" cy="3429000"/>
          </a:xfrm>
          <a:custGeom>
            <a:avLst/>
            <a:gdLst>
              <a:gd name="connsiteX0" fmla="*/ 0 w 8752416"/>
              <a:gd name="connsiteY0" fmla="*/ 0 h 3429000"/>
              <a:gd name="connsiteX1" fmla="*/ 8752417 w 8752416"/>
              <a:gd name="connsiteY1" fmla="*/ 0 h 3429000"/>
              <a:gd name="connsiteX2" fmla="*/ 8752417 w 8752416"/>
              <a:gd name="connsiteY2" fmla="*/ 3429000 h 3429000"/>
              <a:gd name="connsiteX3" fmla="*/ 0 w 8752416"/>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8752416" h="3429000">
                <a:moveTo>
                  <a:pt x="0" y="0"/>
                </a:moveTo>
                <a:lnTo>
                  <a:pt x="8752417" y="0"/>
                </a:lnTo>
                <a:lnTo>
                  <a:pt x="8752417" y="3429000"/>
                </a:lnTo>
                <a:lnTo>
                  <a:pt x="0" y="3429000"/>
                </a:lnTo>
                <a:close/>
              </a:path>
            </a:pathLst>
          </a:custGeom>
          <a:gradFill>
            <a:gsLst>
              <a:gs pos="0">
                <a:schemeClr val="accent1"/>
              </a:gs>
              <a:gs pos="99000">
                <a:schemeClr val="accent2"/>
              </a:gs>
            </a:gsLst>
            <a:lin ang="2700000" scaled="0"/>
          </a:gradFill>
          <a:ln w="10583" cap="flat">
            <a:noFill/>
            <a:prstDash val="solid"/>
            <a:miter/>
          </a:ln>
        </p:spPr>
        <p:txBody>
          <a:bodyPr rtlCol="0" anchor="ctr"/>
          <a:lstStyle/>
          <a:p>
            <a:pPr marL="0" algn="r" defTabSz="914400" rtl="1" eaLnBrk="1" latinLnBrk="0" hangingPunct="1"/>
            <a:endParaRPr lang="en-EG"/>
          </a:p>
        </p:txBody>
      </p:sp>
      <p:sp>
        <p:nvSpPr>
          <p:cNvPr id="8" name="Picture Placeholder 7">
            <a:extLst>
              <a:ext uri="{FF2B5EF4-FFF2-40B4-BE49-F238E27FC236}">
                <a16:creationId xmlns:a16="http://schemas.microsoft.com/office/drawing/2014/main" id="{2DCAD178-566C-1BA0-50D2-81CA58B745A7}"/>
              </a:ext>
            </a:extLst>
          </p:cNvPr>
          <p:cNvSpPr>
            <a:spLocks noGrp="1"/>
          </p:cNvSpPr>
          <p:nvPr>
            <p:ph type="pic" sz="quarter" idx="11"/>
          </p:nvPr>
        </p:nvSpPr>
        <p:spPr>
          <a:xfrm>
            <a:off x="6631827" y="1115727"/>
            <a:ext cx="4504486" cy="4504486"/>
          </a:xfrm>
          <a:custGeom>
            <a:avLst/>
            <a:gdLst>
              <a:gd name="connsiteX0" fmla="*/ 0 w 4504486"/>
              <a:gd name="connsiteY0" fmla="*/ 0 h 4504486"/>
              <a:gd name="connsiteX1" fmla="*/ 4504486 w 4504486"/>
              <a:gd name="connsiteY1" fmla="*/ 0 h 4504486"/>
              <a:gd name="connsiteX2" fmla="*/ 4504486 w 4504486"/>
              <a:gd name="connsiteY2" fmla="*/ 4504486 h 4504486"/>
              <a:gd name="connsiteX3" fmla="*/ 0 w 4504486"/>
              <a:gd name="connsiteY3" fmla="*/ 4504486 h 4504486"/>
            </a:gdLst>
            <a:ahLst/>
            <a:cxnLst>
              <a:cxn ang="0">
                <a:pos x="connsiteX0" y="connsiteY0"/>
              </a:cxn>
              <a:cxn ang="0">
                <a:pos x="connsiteX1" y="connsiteY1"/>
              </a:cxn>
              <a:cxn ang="0">
                <a:pos x="connsiteX2" y="connsiteY2"/>
              </a:cxn>
              <a:cxn ang="0">
                <a:pos x="connsiteX3" y="connsiteY3"/>
              </a:cxn>
            </a:cxnLst>
            <a:rect l="l" t="t" r="r" b="b"/>
            <a:pathLst>
              <a:path w="4504486" h="4504486">
                <a:moveTo>
                  <a:pt x="0" y="0"/>
                </a:moveTo>
                <a:lnTo>
                  <a:pt x="4504486" y="0"/>
                </a:lnTo>
                <a:lnTo>
                  <a:pt x="4504486" y="4504486"/>
                </a:lnTo>
                <a:lnTo>
                  <a:pt x="0" y="4504486"/>
                </a:lnTo>
                <a:close/>
              </a:path>
            </a:pathLst>
          </a:custGeom>
          <a:noFill/>
        </p:spPr>
        <p:txBody>
          <a:bodyPr wrap="square">
            <a:noAutofit/>
          </a:bodyPr>
          <a:lstStyle/>
          <a:p>
            <a:pPr marL="228600" indent="-228600" algn="r" defTabSz="914400" rtl="1" eaLnBrk="1" latinLnBrk="0" hangingPunct="1">
              <a:lnSpc>
                <a:spcPct val="90000"/>
              </a:lnSpc>
              <a:spcBef>
                <a:spcPts val="1000"/>
              </a:spcBef>
              <a:buFont typeface="Arial" panose="020B0604020202020204" pitchFamily="34" charset="0"/>
              <a:buChar char="•"/>
            </a:pPr>
            <a:endParaRPr lang="en-EG"/>
          </a:p>
        </p:txBody>
      </p:sp>
    </p:spTree>
    <p:extLst>
      <p:ext uri="{BB962C8B-B14F-4D97-AF65-F5344CB8AC3E}">
        <p14:creationId xmlns:p14="http://schemas.microsoft.com/office/powerpoint/2010/main" val="4217367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Degtancy">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F8C763E8-603A-6713-F128-FA9936CD1881}"/>
              </a:ext>
            </a:extLst>
          </p:cNvPr>
          <p:cNvSpPr/>
          <p:nvPr userDrawn="1"/>
        </p:nvSpPr>
        <p:spPr>
          <a:xfrm>
            <a:off x="0" y="0"/>
            <a:ext cx="12192000" cy="3427444"/>
          </a:xfrm>
          <a:custGeom>
            <a:avLst/>
            <a:gdLst>
              <a:gd name="connsiteX0" fmla="*/ 0 w 12186470"/>
              <a:gd name="connsiteY0" fmla="*/ 0 h 3427444"/>
              <a:gd name="connsiteX1" fmla="*/ 12186470 w 12186470"/>
              <a:gd name="connsiteY1" fmla="*/ 0 h 3427444"/>
              <a:gd name="connsiteX2" fmla="*/ 12186470 w 12186470"/>
              <a:gd name="connsiteY2" fmla="*/ 3427445 h 3427444"/>
              <a:gd name="connsiteX3" fmla="*/ 0 w 12186470"/>
              <a:gd name="connsiteY3" fmla="*/ 3427445 h 3427444"/>
            </a:gdLst>
            <a:ahLst/>
            <a:cxnLst>
              <a:cxn ang="0">
                <a:pos x="connsiteX0" y="connsiteY0"/>
              </a:cxn>
              <a:cxn ang="0">
                <a:pos x="connsiteX1" y="connsiteY1"/>
              </a:cxn>
              <a:cxn ang="0">
                <a:pos x="connsiteX2" y="connsiteY2"/>
              </a:cxn>
              <a:cxn ang="0">
                <a:pos x="connsiteX3" y="connsiteY3"/>
              </a:cxn>
            </a:cxnLst>
            <a:rect l="l" t="t" r="r" b="b"/>
            <a:pathLst>
              <a:path w="12186470" h="3427444">
                <a:moveTo>
                  <a:pt x="0" y="0"/>
                </a:moveTo>
                <a:lnTo>
                  <a:pt x="12186470" y="0"/>
                </a:lnTo>
                <a:lnTo>
                  <a:pt x="12186470" y="3427445"/>
                </a:lnTo>
                <a:lnTo>
                  <a:pt x="0" y="3427445"/>
                </a:lnTo>
                <a:close/>
              </a:path>
            </a:pathLst>
          </a:custGeom>
          <a:gradFill>
            <a:gsLst>
              <a:gs pos="0">
                <a:schemeClr val="accent1"/>
              </a:gs>
              <a:gs pos="99000">
                <a:schemeClr val="accent2"/>
              </a:gs>
            </a:gsLst>
            <a:lin ang="2700000" scaled="0"/>
          </a:gradFill>
          <a:ln w="10575" cap="flat">
            <a:noFill/>
            <a:prstDash val="solid"/>
            <a:miter/>
          </a:ln>
        </p:spPr>
        <p:txBody>
          <a:bodyPr rtlCol="0" anchor="ctr"/>
          <a:lstStyle/>
          <a:p>
            <a:pPr marL="0" algn="l" defTabSz="914400" rtl="0" eaLnBrk="1" latinLnBrk="0" hangingPunct="1"/>
            <a:endParaRPr lang="en-EG" dirty="0"/>
          </a:p>
        </p:txBody>
      </p:sp>
      <p:sp>
        <p:nvSpPr>
          <p:cNvPr id="12" name="Picture Placeholder 11">
            <a:extLst>
              <a:ext uri="{FF2B5EF4-FFF2-40B4-BE49-F238E27FC236}">
                <a16:creationId xmlns:a16="http://schemas.microsoft.com/office/drawing/2014/main" id="{47BAB10E-E194-4732-DA2E-0C519BA71396}"/>
              </a:ext>
            </a:extLst>
          </p:cNvPr>
          <p:cNvSpPr>
            <a:spLocks noGrp="1"/>
          </p:cNvSpPr>
          <p:nvPr>
            <p:ph type="pic" sz="quarter" idx="10"/>
          </p:nvPr>
        </p:nvSpPr>
        <p:spPr>
          <a:xfrm>
            <a:off x="5534527" y="2983263"/>
            <a:ext cx="2659143" cy="2989825"/>
          </a:xfrm>
          <a:custGeom>
            <a:avLst/>
            <a:gdLst>
              <a:gd name="connsiteX0" fmla="*/ 0 w 2659143"/>
              <a:gd name="connsiteY0" fmla="*/ 0 h 2989825"/>
              <a:gd name="connsiteX1" fmla="*/ 2659143 w 2659143"/>
              <a:gd name="connsiteY1" fmla="*/ 0 h 2989825"/>
              <a:gd name="connsiteX2" fmla="*/ 2659143 w 2659143"/>
              <a:gd name="connsiteY2" fmla="*/ 2989825 h 2989825"/>
              <a:gd name="connsiteX3" fmla="*/ 0 w 2659143"/>
              <a:gd name="connsiteY3" fmla="*/ 2989825 h 2989825"/>
            </a:gdLst>
            <a:ahLst/>
            <a:cxnLst>
              <a:cxn ang="0">
                <a:pos x="connsiteX0" y="connsiteY0"/>
              </a:cxn>
              <a:cxn ang="0">
                <a:pos x="connsiteX1" y="connsiteY1"/>
              </a:cxn>
              <a:cxn ang="0">
                <a:pos x="connsiteX2" y="connsiteY2"/>
              </a:cxn>
              <a:cxn ang="0">
                <a:pos x="connsiteX3" y="connsiteY3"/>
              </a:cxn>
            </a:cxnLst>
            <a:rect l="l" t="t" r="r" b="b"/>
            <a:pathLst>
              <a:path w="2659143" h="2989825">
                <a:moveTo>
                  <a:pt x="0" y="0"/>
                </a:moveTo>
                <a:lnTo>
                  <a:pt x="2659143" y="0"/>
                </a:lnTo>
                <a:lnTo>
                  <a:pt x="2659143" y="2989825"/>
                </a:lnTo>
                <a:lnTo>
                  <a:pt x="0" y="2989825"/>
                </a:lnTo>
                <a:close/>
              </a:path>
            </a:pathLst>
          </a:custGeom>
        </p:spPr>
        <p:txBody>
          <a:bodyPr wrap="square">
            <a:noAutofit/>
          </a:bodyPr>
          <a:lstStyle/>
          <a:p>
            <a:endParaRPr lang="en-EG"/>
          </a:p>
        </p:txBody>
      </p:sp>
      <p:sp>
        <p:nvSpPr>
          <p:cNvPr id="11" name="Picture Placeholder 10">
            <a:extLst>
              <a:ext uri="{FF2B5EF4-FFF2-40B4-BE49-F238E27FC236}">
                <a16:creationId xmlns:a16="http://schemas.microsoft.com/office/drawing/2014/main" id="{1F45299D-9FDA-4A67-D4CC-88FE2202DADF}"/>
              </a:ext>
            </a:extLst>
          </p:cNvPr>
          <p:cNvSpPr>
            <a:spLocks noGrp="1"/>
          </p:cNvSpPr>
          <p:nvPr>
            <p:ph type="pic" sz="quarter" idx="11"/>
          </p:nvPr>
        </p:nvSpPr>
        <p:spPr>
          <a:xfrm>
            <a:off x="8481650" y="2983263"/>
            <a:ext cx="2659143" cy="2989827"/>
          </a:xfrm>
          <a:custGeom>
            <a:avLst/>
            <a:gdLst>
              <a:gd name="connsiteX0" fmla="*/ 0 w 2659143"/>
              <a:gd name="connsiteY0" fmla="*/ 0 h 5046285"/>
              <a:gd name="connsiteX1" fmla="*/ 2659143 w 2659143"/>
              <a:gd name="connsiteY1" fmla="*/ 0 h 5046285"/>
              <a:gd name="connsiteX2" fmla="*/ 2659143 w 2659143"/>
              <a:gd name="connsiteY2" fmla="*/ 5046285 h 5046285"/>
              <a:gd name="connsiteX3" fmla="*/ 0 w 2659143"/>
              <a:gd name="connsiteY3" fmla="*/ 5046285 h 5046285"/>
            </a:gdLst>
            <a:ahLst/>
            <a:cxnLst>
              <a:cxn ang="0">
                <a:pos x="connsiteX0" y="connsiteY0"/>
              </a:cxn>
              <a:cxn ang="0">
                <a:pos x="connsiteX1" y="connsiteY1"/>
              </a:cxn>
              <a:cxn ang="0">
                <a:pos x="connsiteX2" y="connsiteY2"/>
              </a:cxn>
              <a:cxn ang="0">
                <a:pos x="connsiteX3" y="connsiteY3"/>
              </a:cxn>
            </a:cxnLst>
            <a:rect l="l" t="t" r="r" b="b"/>
            <a:pathLst>
              <a:path w="2659143" h="5046285">
                <a:moveTo>
                  <a:pt x="0" y="0"/>
                </a:moveTo>
                <a:lnTo>
                  <a:pt x="2659143" y="0"/>
                </a:lnTo>
                <a:lnTo>
                  <a:pt x="2659143" y="5046285"/>
                </a:lnTo>
                <a:lnTo>
                  <a:pt x="0" y="5046285"/>
                </a:lnTo>
                <a:close/>
              </a:path>
            </a:pathLst>
          </a:custGeom>
        </p:spPr>
        <p:txBody>
          <a:bodyPr wrap="square">
            <a:noAutofit/>
          </a:bodyPr>
          <a:lstStyle/>
          <a:p>
            <a:endParaRPr lang="en-EG" dirty="0"/>
          </a:p>
        </p:txBody>
      </p:sp>
    </p:spTree>
    <p:extLst>
      <p:ext uri="{BB962C8B-B14F-4D97-AF65-F5344CB8AC3E}">
        <p14:creationId xmlns:p14="http://schemas.microsoft.com/office/powerpoint/2010/main" val="7616250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6FBF0B-5405-355A-2A2C-1639703B445A}"/>
              </a:ext>
            </a:extLst>
          </p:cNvPr>
          <p:cNvSpPr/>
          <p:nvPr userDrawn="1"/>
        </p:nvSpPr>
        <p:spPr>
          <a:xfrm>
            <a:off x="0" y="0"/>
            <a:ext cx="12192000" cy="6858000"/>
          </a:xfrm>
          <a:prstGeom prst="rect">
            <a:avLst/>
          </a:prstGeom>
          <a:gradFill flip="none" rotWithShape="1">
            <a:gsLst>
              <a:gs pos="0">
                <a:srgbClr val="C778CB">
                  <a:alpha val="10000"/>
                </a:srgbClr>
              </a:gs>
              <a:gs pos="100000">
                <a:srgbClr val="6F39BE">
                  <a:alpha val="1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EG"/>
          </a:p>
        </p:txBody>
      </p:sp>
      <p:sp>
        <p:nvSpPr>
          <p:cNvPr id="2" name="Title Placeholder 1">
            <a:extLst>
              <a:ext uri="{FF2B5EF4-FFF2-40B4-BE49-F238E27FC236}">
                <a16:creationId xmlns:a16="http://schemas.microsoft.com/office/drawing/2014/main" id="{E837AF38-8476-564C-9FD7-B237493A59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6B97BA-9B38-DF4E-9F2E-D71BB9330C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
            <a:extLst>
              <a:ext uri="{FF2B5EF4-FFF2-40B4-BE49-F238E27FC236}">
                <a16:creationId xmlns:a16="http://schemas.microsoft.com/office/drawing/2014/main" id="{6EF23592-D260-344C-AF17-A5317BCDB7B0}"/>
              </a:ext>
            </a:extLst>
          </p:cNvPr>
          <p:cNvSpPr txBox="1">
            <a:spLocks/>
          </p:cNvSpPr>
          <p:nvPr userDrawn="1"/>
        </p:nvSpPr>
        <p:spPr>
          <a:xfrm>
            <a:off x="5988599" y="6466567"/>
            <a:ext cx="214802" cy="184666"/>
          </a:xfrm>
          <a:prstGeom prst="rect">
            <a:avLst/>
          </a:prstGeom>
          <a:noFill/>
        </p:spPr>
        <p:txBody>
          <a:bodyPr wrap="non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3BA69586-E6B3-B646-96E5-E7A8350A3CCE}" type="slidenum">
              <a:rPr lang="en-US" sz="1200" smtClean="0">
                <a:solidFill>
                  <a:schemeClr val="tx2"/>
                </a:solidFill>
                <a:latin typeface="Raleway Medium" panose="020B0503030101060003" pitchFamily="34" charset="77"/>
              </a:rPr>
              <a:pPr algn="ctr"/>
              <a:t>‹#›</a:t>
            </a:fld>
            <a:endParaRPr lang="en-US" sz="1200" dirty="0">
              <a:solidFill>
                <a:schemeClr val="tx2"/>
              </a:solidFill>
              <a:latin typeface="Raleway Medium" panose="020B0503030101060003" pitchFamily="34" charset="77"/>
            </a:endParaRPr>
          </a:p>
        </p:txBody>
      </p:sp>
    </p:spTree>
    <p:extLst>
      <p:ext uri="{BB962C8B-B14F-4D97-AF65-F5344CB8AC3E}">
        <p14:creationId xmlns:p14="http://schemas.microsoft.com/office/powerpoint/2010/main" val="2920598562"/>
      </p:ext>
    </p:extLst>
  </p:cSld>
  <p:clrMap bg1="lt1" tx1="dk1" bg2="lt2" tx2="dk2" accent1="accent1" accent2="accent2" accent3="accent3" accent4="accent4" accent5="accent5" accent6="accent6" hlink="hlink" folHlink="folHlink"/>
  <p:sldLayoutIdLst>
    <p:sldLayoutId id="2147483655" r:id="rId1"/>
    <p:sldLayoutId id="2147483745" r:id="rId2"/>
    <p:sldLayoutId id="2147483747"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7" r:id="rId12"/>
    <p:sldLayoutId id="2147483768" r:id="rId13"/>
    <p:sldLayoutId id="2147483769" r:id="rId14"/>
    <p:sldLayoutId id="2147483770" r:id="rId15"/>
    <p:sldLayoutId id="2147483777" r:id="rId16"/>
    <p:sldLayoutId id="2147483778" r:id="rId17"/>
    <p:sldLayoutId id="2147483779" r:id="rId18"/>
    <p:sldLayoutId id="2147483780" r:id="rId19"/>
    <p:sldLayoutId id="2147483781" r:id="rId20"/>
    <p:sldLayoutId id="2147483782" r:id="rId21"/>
    <p:sldLayoutId id="2147483785" r:id="rId22"/>
    <p:sldLayoutId id="2147483786" r:id="rId23"/>
    <p:sldLayoutId id="2147483791" r:id="rId24"/>
    <p:sldLayoutId id="2147483792" r:id="rId25"/>
    <p:sldLayoutId id="2147483793" r:id="rId26"/>
    <p:sldLayoutId id="2147483794" r:id="rId27"/>
    <p:sldLayoutId id="2147483798" r:id="rId28"/>
    <p:sldLayoutId id="2147483799" r:id="rId29"/>
    <p:sldLayoutId id="2147483803" r:id="rId30"/>
    <p:sldLayoutId id="2147483804" r:id="rId31"/>
    <p:sldLayoutId id="2147483805" r:id="rId32"/>
    <p:sldLayoutId id="2147483746" r:id="rId33"/>
    <p:sldLayoutId id="2147483744" r:id="rId3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70" userDrawn="1">
          <p15:clr>
            <a:srgbClr val="F26B43"/>
          </p15:clr>
        </p15:guide>
        <p15:guide id="4" pos="7310" userDrawn="1">
          <p15:clr>
            <a:srgbClr val="F26B43"/>
          </p15:clr>
        </p15:guide>
        <p15:guide id="5" orient="horz" pos="368" userDrawn="1">
          <p15:clr>
            <a:srgbClr val="F26B43"/>
          </p15:clr>
        </p15:guide>
        <p15:guide id="6" orient="horz" pos="3952" userDrawn="1">
          <p15:clr>
            <a:srgbClr val="F26B43"/>
          </p15:clr>
        </p15:guide>
        <p15:guide id="7" pos="665" userDrawn="1">
          <p15:clr>
            <a:srgbClr val="F26B43"/>
          </p15:clr>
        </p15:guide>
        <p15:guide id="8" pos="70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9.xml"/><Relationship Id="rId5" Type="http://schemas.openxmlformats.org/officeDocument/2006/relationships/image" Target="../media/image1.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9.xml"/><Relationship Id="rId5" Type="http://schemas.openxmlformats.org/officeDocument/2006/relationships/image" Target="../media/image1.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3.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3.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3.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3.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3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9.xml"/><Relationship Id="rId5" Type="http://schemas.openxmlformats.org/officeDocument/2006/relationships/image" Target="../media/image1.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9.xml"/><Relationship Id="rId5" Type="http://schemas.openxmlformats.org/officeDocument/2006/relationships/image" Target="../media/image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9.xml"/><Relationship Id="rId5" Type="http://schemas.openxmlformats.org/officeDocument/2006/relationships/image" Target="../media/image1.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945AAC-6A9A-6A4E-83D1-6087F4A58EAC}"/>
              </a:ext>
            </a:extLst>
          </p:cNvPr>
          <p:cNvSpPr txBox="1"/>
          <p:nvPr/>
        </p:nvSpPr>
        <p:spPr>
          <a:xfrm>
            <a:off x="2979337" y="3650016"/>
            <a:ext cx="6233325" cy="1354217"/>
          </a:xfrm>
          <a:prstGeom prst="rect">
            <a:avLst/>
          </a:prstGeom>
          <a:noFill/>
        </p:spPr>
        <p:txBody>
          <a:bodyPr wrap="square" lIns="0" tIns="0" rIns="0" bIns="0" rtlCol="0" anchor="ctr">
            <a:spAutoFit/>
          </a:bodyPr>
          <a:lstStyle/>
          <a:p>
            <a:pPr algn="ctr"/>
            <a:r>
              <a:rPr lang="en-US" sz="4400" b="1" dirty="0">
                <a:latin typeface="Raleway Medium" pitchFamily="2" charset="0"/>
              </a:rPr>
              <a:t>Retailer Billing &amp; Management Software</a:t>
            </a:r>
          </a:p>
        </p:txBody>
      </p:sp>
      <p:pic>
        <p:nvPicPr>
          <p:cNvPr id="8" name="Picture 7">
            <a:extLst>
              <a:ext uri="{FF2B5EF4-FFF2-40B4-BE49-F238E27FC236}">
                <a16:creationId xmlns:a16="http://schemas.microsoft.com/office/drawing/2014/main" id="{344278CC-2CED-62AB-427A-94A77B11125E}"/>
              </a:ext>
            </a:extLst>
          </p:cNvPr>
          <p:cNvPicPr>
            <a:picLocks noChangeAspect="1"/>
          </p:cNvPicPr>
          <p:nvPr/>
        </p:nvPicPr>
        <p:blipFill>
          <a:blip r:embed="rId2"/>
          <a:stretch>
            <a:fillRect/>
          </a:stretch>
        </p:blipFill>
        <p:spPr>
          <a:xfrm>
            <a:off x="4819650" y="1639866"/>
            <a:ext cx="2552700" cy="2057400"/>
          </a:xfrm>
          <a:prstGeom prst="rect">
            <a:avLst/>
          </a:prstGeom>
        </p:spPr>
      </p:pic>
    </p:spTree>
    <p:extLst>
      <p:ext uri="{BB962C8B-B14F-4D97-AF65-F5344CB8AC3E}">
        <p14:creationId xmlns:p14="http://schemas.microsoft.com/office/powerpoint/2010/main" val="3096249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98D504-41CD-80A7-E936-9EC1331E88AF}"/>
              </a:ext>
            </a:extLst>
          </p:cNvPr>
          <p:cNvSpPr/>
          <p:nvPr/>
        </p:nvSpPr>
        <p:spPr>
          <a:xfrm>
            <a:off x="9044604" y="-2977"/>
            <a:ext cx="3147396" cy="5695005"/>
          </a:xfrm>
          <a:prstGeom prst="rect">
            <a:avLst/>
          </a:prstGeom>
          <a:gradFill>
            <a:gsLst>
              <a:gs pos="0">
                <a:schemeClr val="accent1"/>
              </a:gs>
              <a:gs pos="99000">
                <a:schemeClr val="accent2"/>
              </a:gs>
            </a:gsLst>
            <a:lin ang="13200000" scaled="0"/>
          </a:gradFill>
          <a:ln w="19050" cap="flat">
            <a:noFill/>
            <a:prstDash val="solid"/>
            <a:miter/>
          </a:ln>
          <a:effectLst/>
        </p:spPr>
        <p:txBody>
          <a:bodyPr lIns="0" tIns="0" rIns="0" bIns="0" rtlCol="0" anchor="ctr"/>
          <a:lstStyle/>
          <a:p>
            <a:pPr marL="0" algn="ctr" defTabSz="914400" rtl="0" eaLnBrk="1" latinLnBrk="0" hangingPunct="1"/>
            <a:endParaRPr lang="en-EG" sz="500" b="1" spc="100">
              <a:solidFill>
                <a:schemeClr val="bg1"/>
              </a:solidFill>
              <a:latin typeface="Raleway SemiBold" panose="020B0503030101060003" pitchFamily="34" charset="77"/>
              <a:cs typeface="Poppins Medium" panose="00000600000000000000" pitchFamily="2" charset="0"/>
            </a:endParaRPr>
          </a:p>
        </p:txBody>
      </p:sp>
      <p:pic>
        <p:nvPicPr>
          <p:cNvPr id="37" name="Picture 36">
            <a:extLst>
              <a:ext uri="{FF2B5EF4-FFF2-40B4-BE49-F238E27FC236}">
                <a16:creationId xmlns:a16="http://schemas.microsoft.com/office/drawing/2014/main" id="{7176590E-205C-E2AD-B46A-957410B96841}"/>
              </a:ext>
            </a:extLst>
          </p:cNvPr>
          <p:cNvPicPr>
            <a:picLocks noChangeAspect="1"/>
          </p:cNvPicPr>
          <p:nvPr/>
        </p:nvPicPr>
        <p:blipFill>
          <a:blip r:embed="rId2"/>
          <a:stretch>
            <a:fillRect/>
          </a:stretch>
        </p:blipFill>
        <p:spPr>
          <a:xfrm>
            <a:off x="5613236" y="4670064"/>
            <a:ext cx="5637694" cy="331629"/>
          </a:xfrm>
          <a:prstGeom prst="rect">
            <a:avLst/>
          </a:prstGeom>
        </p:spPr>
      </p:pic>
      <p:pic>
        <p:nvPicPr>
          <p:cNvPr id="4" name="Picture 3">
            <a:extLst>
              <a:ext uri="{FF2B5EF4-FFF2-40B4-BE49-F238E27FC236}">
                <a16:creationId xmlns:a16="http://schemas.microsoft.com/office/drawing/2014/main" id="{10F67388-C986-24A3-A603-AB277335426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825470" y="1536044"/>
            <a:ext cx="7141633" cy="3717320"/>
          </a:xfrm>
          <a:custGeom>
            <a:avLst/>
            <a:gdLst>
              <a:gd name="connsiteX0" fmla="*/ 1268424 w 8547920"/>
              <a:gd name="connsiteY0" fmla="*/ 398123 h 4947752"/>
              <a:gd name="connsiteX1" fmla="*/ 1268424 w 8547920"/>
              <a:gd name="connsiteY1" fmla="*/ 4187431 h 4947752"/>
              <a:gd name="connsiteX2" fmla="*/ 7303248 w 8547920"/>
              <a:gd name="connsiteY2" fmla="*/ 4187431 h 4947752"/>
              <a:gd name="connsiteX3" fmla="*/ 7303248 w 8547920"/>
              <a:gd name="connsiteY3" fmla="*/ 398123 h 4947752"/>
              <a:gd name="connsiteX4" fmla="*/ 0 w 8547920"/>
              <a:gd name="connsiteY4" fmla="*/ 0 h 4947752"/>
              <a:gd name="connsiteX5" fmla="*/ 8547920 w 8547920"/>
              <a:gd name="connsiteY5" fmla="*/ 0 h 4947752"/>
              <a:gd name="connsiteX6" fmla="*/ 8547920 w 8547920"/>
              <a:gd name="connsiteY6" fmla="*/ 4947752 h 4947752"/>
              <a:gd name="connsiteX7" fmla="*/ 0 w 8547920"/>
              <a:gd name="connsiteY7" fmla="*/ 4947752 h 494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7920" h="4947752">
                <a:moveTo>
                  <a:pt x="1268424" y="398123"/>
                </a:moveTo>
                <a:lnTo>
                  <a:pt x="1268424" y="4187431"/>
                </a:lnTo>
                <a:lnTo>
                  <a:pt x="7303248" y="4187431"/>
                </a:lnTo>
                <a:lnTo>
                  <a:pt x="7303248" y="398123"/>
                </a:lnTo>
                <a:close/>
                <a:moveTo>
                  <a:pt x="0" y="0"/>
                </a:moveTo>
                <a:lnTo>
                  <a:pt x="8547920" y="0"/>
                </a:lnTo>
                <a:lnTo>
                  <a:pt x="8547920" y="4947752"/>
                </a:lnTo>
                <a:lnTo>
                  <a:pt x="0" y="4947752"/>
                </a:lnTo>
                <a:close/>
              </a:path>
            </a:pathLst>
          </a:custGeom>
        </p:spPr>
      </p:pic>
      <p:sp>
        <p:nvSpPr>
          <p:cNvPr id="6" name="Rectangle 5">
            <a:extLst>
              <a:ext uri="{FF2B5EF4-FFF2-40B4-BE49-F238E27FC236}">
                <a16:creationId xmlns:a16="http://schemas.microsoft.com/office/drawing/2014/main" id="{017A6789-1317-7928-F28D-A413DF674046}"/>
              </a:ext>
            </a:extLst>
          </p:cNvPr>
          <p:cNvSpPr/>
          <p:nvPr/>
        </p:nvSpPr>
        <p:spPr>
          <a:xfrm>
            <a:off x="1041793" y="4264687"/>
            <a:ext cx="2795483" cy="1192785"/>
          </a:xfrm>
          <a:prstGeom prst="rect">
            <a:avLst/>
          </a:prstGeom>
          <a:gradFill>
            <a:gsLst>
              <a:gs pos="0">
                <a:schemeClr val="accent1"/>
              </a:gs>
              <a:gs pos="99000">
                <a:schemeClr val="accent2"/>
              </a:gs>
            </a:gsLst>
            <a:lin ang="13200000" scaled="0"/>
          </a:gradFill>
          <a:ln w="19050" cap="flat">
            <a:noFill/>
            <a:prstDash val="solid"/>
            <a:miter/>
          </a:ln>
          <a:effectLst/>
        </p:spPr>
        <p:txBody>
          <a:bodyPr lIns="0" tIns="0" rIns="0" bIns="0" rtlCol="0" anchor="ctr"/>
          <a:lstStyle/>
          <a:p>
            <a:pPr marL="0" algn="ctr" defTabSz="914400" rtl="0" eaLnBrk="1" latinLnBrk="0" hangingPunct="1"/>
            <a:endParaRPr lang="en-EG" sz="1100" b="1" spc="100">
              <a:solidFill>
                <a:schemeClr val="bg1"/>
              </a:solidFill>
              <a:latin typeface="Raleway SemiBold" panose="020B0503030101060003" pitchFamily="34" charset="77"/>
              <a:cs typeface="Poppins Medium" panose="00000600000000000000" pitchFamily="2" charset="0"/>
            </a:endParaRPr>
          </a:p>
        </p:txBody>
      </p:sp>
      <p:sp>
        <p:nvSpPr>
          <p:cNvPr id="8" name="TextBox 7">
            <a:extLst>
              <a:ext uri="{FF2B5EF4-FFF2-40B4-BE49-F238E27FC236}">
                <a16:creationId xmlns:a16="http://schemas.microsoft.com/office/drawing/2014/main" id="{9B60096C-C68E-A6D4-58A3-556CAAB527F7}"/>
              </a:ext>
            </a:extLst>
          </p:cNvPr>
          <p:cNvSpPr txBox="1"/>
          <p:nvPr/>
        </p:nvSpPr>
        <p:spPr>
          <a:xfrm>
            <a:off x="1409871" y="4454968"/>
            <a:ext cx="2014326" cy="861774"/>
          </a:xfrm>
          <a:prstGeom prst="rect">
            <a:avLst/>
          </a:prstGeom>
          <a:noFill/>
        </p:spPr>
        <p:txBody>
          <a:bodyPr wrap="square" lIns="0" tIns="0" rIns="0" bIns="0" rtlCol="0" anchor="ctr">
            <a:spAutoFit/>
          </a:bodyPr>
          <a:lstStyle/>
          <a:p>
            <a:pPr marL="0" algn="ctr" defTabSz="914400" rtl="1" eaLnBrk="1" latinLnBrk="0" hangingPunct="1"/>
            <a:r>
              <a:rPr lang="en-US" sz="2800" b="1" dirty="0">
                <a:solidFill>
                  <a:srgbClr val="FFFFFF"/>
                </a:solidFill>
                <a:latin typeface="Raleway" panose="020B0503030101060003" pitchFamily="34" charset="77"/>
                <a:ea typeface="Roboto" panose="02000000000000000000" pitchFamily="2" charset="0"/>
              </a:rPr>
              <a:t>Product</a:t>
            </a:r>
          </a:p>
          <a:p>
            <a:pPr marL="0" algn="ctr" defTabSz="914400" rtl="1" eaLnBrk="1" latinLnBrk="0" hangingPunct="1"/>
            <a:r>
              <a:rPr lang="en-US" sz="2800" b="1" dirty="0">
                <a:solidFill>
                  <a:srgbClr val="FFFFFF"/>
                </a:solidFill>
                <a:latin typeface="Raleway" panose="020B0503030101060003" pitchFamily="34" charset="77"/>
                <a:ea typeface="Roboto" panose="02000000000000000000" pitchFamily="2" charset="0"/>
              </a:rPr>
              <a:t>Menu</a:t>
            </a:r>
          </a:p>
        </p:txBody>
      </p:sp>
      <p:cxnSp>
        <p:nvCxnSpPr>
          <p:cNvPr id="10" name="Straight Connector 9">
            <a:extLst>
              <a:ext uri="{FF2B5EF4-FFF2-40B4-BE49-F238E27FC236}">
                <a16:creationId xmlns:a16="http://schemas.microsoft.com/office/drawing/2014/main" id="{B52CA2A9-420C-F747-2FD1-A79FFFB055C0}"/>
              </a:ext>
            </a:extLst>
          </p:cNvPr>
          <p:cNvCxnSpPr>
            <a:cxnSpLocks/>
          </p:cNvCxnSpPr>
          <p:nvPr/>
        </p:nvCxnSpPr>
        <p:spPr>
          <a:xfrm>
            <a:off x="1055690" y="1871304"/>
            <a:ext cx="984985" cy="0"/>
          </a:xfrm>
          <a:prstGeom prst="line">
            <a:avLst/>
          </a:prstGeom>
          <a:ln w="1905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09AF8A6-A3D6-E5EB-5E72-7C4EFF0C617E}"/>
              </a:ext>
            </a:extLst>
          </p:cNvPr>
          <p:cNvSpPr txBox="1"/>
          <p:nvPr/>
        </p:nvSpPr>
        <p:spPr>
          <a:xfrm>
            <a:off x="1041792" y="2052491"/>
            <a:ext cx="3542493" cy="1938992"/>
          </a:xfrm>
          <a:prstGeom prst="rect">
            <a:avLst/>
          </a:prstGeom>
          <a:noFill/>
        </p:spPr>
        <p:txBody>
          <a:bodyPr wrap="square" lIns="0" tIns="0" rIns="0" bIns="0" rtlCol="0" anchor="t">
            <a:spAutoFit/>
          </a:bodyPr>
          <a:lstStyle/>
          <a:p>
            <a:r>
              <a:rPr lang="en-US" sz="1400" dirty="0">
                <a:solidFill>
                  <a:schemeClr val="tx2"/>
                </a:solidFill>
                <a:latin typeface="Raleway Medium" panose="020B0503030101060003" pitchFamily="34" charset="77"/>
              </a:rPr>
              <a:t>The product menu offers a seamless connection to the supplier menu, facilitating a unified product management experience for administrators. This interface empowers them to add new products to the system, remove outdated or discontinued products, and update product quality information for accurate inventory management.</a:t>
            </a:r>
          </a:p>
        </p:txBody>
      </p:sp>
      <p:grpSp>
        <p:nvGrpSpPr>
          <p:cNvPr id="14" name="Group 13">
            <a:extLst>
              <a:ext uri="{FF2B5EF4-FFF2-40B4-BE49-F238E27FC236}">
                <a16:creationId xmlns:a16="http://schemas.microsoft.com/office/drawing/2014/main" id="{7EE0DFB4-DF16-11D0-BE01-6992F578F724}"/>
              </a:ext>
            </a:extLst>
          </p:cNvPr>
          <p:cNvGrpSpPr/>
          <p:nvPr/>
        </p:nvGrpSpPr>
        <p:grpSpPr>
          <a:xfrm>
            <a:off x="-3894732" y="1784311"/>
            <a:ext cx="7871039" cy="2791888"/>
            <a:chOff x="2175202" y="2382353"/>
            <a:chExt cx="6474528" cy="2791888"/>
          </a:xfrm>
        </p:grpSpPr>
        <p:sp>
          <p:nvSpPr>
            <p:cNvPr id="15" name="TextBox 14">
              <a:extLst>
                <a:ext uri="{FF2B5EF4-FFF2-40B4-BE49-F238E27FC236}">
                  <a16:creationId xmlns:a16="http://schemas.microsoft.com/office/drawing/2014/main" id="{E2279A50-A85D-1FAD-5D89-A1719DB5B7FA}"/>
                </a:ext>
              </a:extLst>
            </p:cNvPr>
            <p:cNvSpPr txBox="1"/>
            <p:nvPr/>
          </p:nvSpPr>
          <p:spPr>
            <a:xfrm>
              <a:off x="2175202" y="2382353"/>
              <a:ext cx="2483638" cy="153888"/>
            </a:xfrm>
            <a:prstGeom prst="rect">
              <a:avLst/>
            </a:prstGeom>
            <a:noFill/>
          </p:spPr>
          <p:txBody>
            <a:bodyPr wrap="square" lIns="0" tIns="0" rIns="0" bIns="0" rtlCol="0" anchor="t">
              <a:spAutoFit/>
            </a:bodyPr>
            <a:lstStyle/>
            <a:p>
              <a:endParaRPr lang="en-US" sz="1000" dirty="0">
                <a:solidFill>
                  <a:schemeClr val="tx2"/>
                </a:solidFill>
                <a:latin typeface="Raleway Medium" panose="020B0503030101060003" pitchFamily="34" charset="77"/>
              </a:endParaRPr>
            </a:p>
          </p:txBody>
        </p:sp>
        <p:sp>
          <p:nvSpPr>
            <p:cNvPr id="16" name="TextBox 15">
              <a:extLst>
                <a:ext uri="{FF2B5EF4-FFF2-40B4-BE49-F238E27FC236}">
                  <a16:creationId xmlns:a16="http://schemas.microsoft.com/office/drawing/2014/main" id="{27BCC291-3CCB-1C62-09B2-069C41E1E7C5}"/>
                </a:ext>
              </a:extLst>
            </p:cNvPr>
            <p:cNvSpPr txBox="1"/>
            <p:nvPr/>
          </p:nvSpPr>
          <p:spPr>
            <a:xfrm>
              <a:off x="6821569" y="4989575"/>
              <a:ext cx="1828161" cy="184666"/>
            </a:xfrm>
            <a:prstGeom prst="rect">
              <a:avLst/>
            </a:prstGeom>
            <a:noFill/>
          </p:spPr>
          <p:txBody>
            <a:bodyPr wrap="square" lIns="0" tIns="0" rIns="0" bIns="0" rtlCol="0" anchor="ctr">
              <a:spAutoFit/>
            </a:bodyPr>
            <a:lstStyle/>
            <a:p>
              <a:endParaRPr lang="en-US" sz="1200" b="1" dirty="0">
                <a:solidFill>
                  <a:schemeClr val="tx2"/>
                </a:solidFill>
                <a:latin typeface="Raleway SemiBold" panose="020B0503030101060003" pitchFamily="34" charset="77"/>
              </a:endParaRPr>
            </a:p>
          </p:txBody>
        </p:sp>
      </p:grpSp>
      <p:grpSp>
        <p:nvGrpSpPr>
          <p:cNvPr id="21" name="Group 20">
            <a:extLst>
              <a:ext uri="{FF2B5EF4-FFF2-40B4-BE49-F238E27FC236}">
                <a16:creationId xmlns:a16="http://schemas.microsoft.com/office/drawing/2014/main" id="{D104890D-FE1D-F801-F58D-569CB8BDFFF8}"/>
              </a:ext>
            </a:extLst>
          </p:cNvPr>
          <p:cNvGrpSpPr/>
          <p:nvPr/>
        </p:nvGrpSpPr>
        <p:grpSpPr>
          <a:xfrm>
            <a:off x="1753826" y="5227747"/>
            <a:ext cx="2830460" cy="383613"/>
            <a:chOff x="6821569" y="4989575"/>
            <a:chExt cx="2483639" cy="383613"/>
          </a:xfrm>
        </p:grpSpPr>
        <p:sp>
          <p:nvSpPr>
            <p:cNvPr id="23" name="TextBox 22">
              <a:extLst>
                <a:ext uri="{FF2B5EF4-FFF2-40B4-BE49-F238E27FC236}">
                  <a16:creationId xmlns:a16="http://schemas.microsoft.com/office/drawing/2014/main" id="{F4123FFA-FF94-6667-C9A5-3E2E7B4B2796}"/>
                </a:ext>
              </a:extLst>
            </p:cNvPr>
            <p:cNvSpPr txBox="1"/>
            <p:nvPr/>
          </p:nvSpPr>
          <p:spPr>
            <a:xfrm>
              <a:off x="6821570" y="5219300"/>
              <a:ext cx="2483638" cy="153888"/>
            </a:xfrm>
            <a:prstGeom prst="rect">
              <a:avLst/>
            </a:prstGeom>
            <a:noFill/>
          </p:spPr>
          <p:txBody>
            <a:bodyPr wrap="square" lIns="0" tIns="0" rIns="0" bIns="0" rtlCol="0" anchor="t">
              <a:spAutoFit/>
            </a:bodyPr>
            <a:lstStyle/>
            <a:p>
              <a:endParaRPr lang="en-US" sz="1000" dirty="0">
                <a:solidFill>
                  <a:schemeClr val="tx2"/>
                </a:solidFill>
                <a:latin typeface="Raleway Medium" panose="020B0503030101060003" pitchFamily="34" charset="77"/>
              </a:endParaRPr>
            </a:p>
          </p:txBody>
        </p:sp>
        <p:sp>
          <p:nvSpPr>
            <p:cNvPr id="24" name="TextBox 23">
              <a:extLst>
                <a:ext uri="{FF2B5EF4-FFF2-40B4-BE49-F238E27FC236}">
                  <a16:creationId xmlns:a16="http://schemas.microsoft.com/office/drawing/2014/main" id="{038E57EE-32DC-860E-EF33-8CC10C7A0AED}"/>
                </a:ext>
              </a:extLst>
            </p:cNvPr>
            <p:cNvSpPr txBox="1"/>
            <p:nvPr/>
          </p:nvSpPr>
          <p:spPr>
            <a:xfrm>
              <a:off x="6821569" y="4989575"/>
              <a:ext cx="1828161" cy="184666"/>
            </a:xfrm>
            <a:prstGeom prst="rect">
              <a:avLst/>
            </a:prstGeom>
            <a:noFill/>
          </p:spPr>
          <p:txBody>
            <a:bodyPr wrap="square" lIns="0" tIns="0" rIns="0" bIns="0" rtlCol="0" anchor="ctr">
              <a:spAutoFit/>
            </a:bodyPr>
            <a:lstStyle/>
            <a:p>
              <a:endParaRPr lang="en-US" sz="1200" b="1" dirty="0">
                <a:solidFill>
                  <a:schemeClr val="tx2"/>
                </a:solidFill>
                <a:latin typeface="Raleway SemiBold" panose="020B0503030101060003" pitchFamily="34" charset="77"/>
              </a:endParaRPr>
            </a:p>
          </p:txBody>
        </p:sp>
      </p:grpSp>
      <p:sp>
        <p:nvSpPr>
          <p:cNvPr id="5" name="TextBox 4">
            <a:extLst>
              <a:ext uri="{FF2B5EF4-FFF2-40B4-BE49-F238E27FC236}">
                <a16:creationId xmlns:a16="http://schemas.microsoft.com/office/drawing/2014/main" id="{8517EF9B-1413-791C-113F-AFC660EE7554}"/>
              </a:ext>
            </a:extLst>
          </p:cNvPr>
          <p:cNvSpPr txBox="1"/>
          <p:nvPr/>
        </p:nvSpPr>
        <p:spPr>
          <a:xfrm>
            <a:off x="6376253" y="1172043"/>
            <a:ext cx="1451139" cy="184666"/>
          </a:xfrm>
          <a:prstGeom prst="rect">
            <a:avLst/>
          </a:prstGeom>
          <a:noFill/>
        </p:spPr>
        <p:txBody>
          <a:bodyPr wrap="square" lIns="0" tIns="0" rIns="0" bIns="0" rtlCol="0" anchor="ctr">
            <a:spAutoFit/>
          </a:bodyPr>
          <a:lstStyle/>
          <a:p>
            <a:r>
              <a:rPr lang="en-US" sz="1200" dirty="0">
                <a:solidFill>
                  <a:schemeClr val="tx2"/>
                </a:solidFill>
                <a:latin typeface="Raleway Medium" panose="020B0503030101060003" pitchFamily="34" charset="77"/>
              </a:rPr>
              <a:t>MOCKUP DEVICE</a:t>
            </a:r>
          </a:p>
        </p:txBody>
      </p:sp>
      <p:pic>
        <p:nvPicPr>
          <p:cNvPr id="35" name="Picture Placeholder 34">
            <a:extLst>
              <a:ext uri="{FF2B5EF4-FFF2-40B4-BE49-F238E27FC236}">
                <a16:creationId xmlns:a16="http://schemas.microsoft.com/office/drawing/2014/main" id="{C7148663-5BA8-3322-3E33-A082075599A0}"/>
              </a:ext>
            </a:extLst>
          </p:cNvPr>
          <p:cNvPicPr>
            <a:picLocks noGrp="1" noChangeAspect="1"/>
          </p:cNvPicPr>
          <p:nvPr>
            <p:ph type="pic" sz="quarter" idx="10"/>
          </p:nvPr>
        </p:nvPicPr>
        <p:blipFill>
          <a:blip r:embed="rId4"/>
          <a:srcRect t="994" b="994"/>
          <a:stretch/>
        </p:blipFill>
        <p:spPr>
          <a:xfrm>
            <a:off x="5650154" y="1739581"/>
            <a:ext cx="5500053" cy="3030829"/>
          </a:xfrm>
        </p:spPr>
      </p:pic>
      <p:sp>
        <p:nvSpPr>
          <p:cNvPr id="38" name="Rectangle 37">
            <a:extLst>
              <a:ext uri="{FF2B5EF4-FFF2-40B4-BE49-F238E27FC236}">
                <a16:creationId xmlns:a16="http://schemas.microsoft.com/office/drawing/2014/main" id="{D0C2B390-13D1-BEE5-DDDC-EE1AD49304E1}"/>
              </a:ext>
            </a:extLst>
          </p:cNvPr>
          <p:cNvSpPr/>
          <p:nvPr/>
        </p:nvSpPr>
        <p:spPr>
          <a:xfrm>
            <a:off x="5671327" y="3725612"/>
            <a:ext cx="887730" cy="236220"/>
          </a:xfrm>
          <a:prstGeom prst="rect">
            <a:avLst/>
          </a:prstGeom>
          <a:solidFill>
            <a:srgbClr val="E9C9EA">
              <a:alpha val="30196"/>
            </a:srgb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3B4550"/>
              </a:solidFill>
            </a:endParaRPr>
          </a:p>
        </p:txBody>
      </p:sp>
      <p:pic>
        <p:nvPicPr>
          <p:cNvPr id="39" name="Picture 38">
            <a:extLst>
              <a:ext uri="{FF2B5EF4-FFF2-40B4-BE49-F238E27FC236}">
                <a16:creationId xmlns:a16="http://schemas.microsoft.com/office/drawing/2014/main" id="{B1A3BEB3-0CF6-BA46-50E9-9433CACD03AB}"/>
              </a:ext>
            </a:extLst>
          </p:cNvPr>
          <p:cNvPicPr>
            <a:picLocks noChangeAspect="1"/>
          </p:cNvPicPr>
          <p:nvPr/>
        </p:nvPicPr>
        <p:blipFill>
          <a:blip r:embed="rId5"/>
          <a:stretch>
            <a:fillRect/>
          </a:stretch>
        </p:blipFill>
        <p:spPr>
          <a:xfrm>
            <a:off x="1180205" y="1344428"/>
            <a:ext cx="529890" cy="427075"/>
          </a:xfrm>
          <a:prstGeom prst="rect">
            <a:avLst/>
          </a:prstGeom>
        </p:spPr>
      </p:pic>
    </p:spTree>
    <p:extLst>
      <p:ext uri="{BB962C8B-B14F-4D97-AF65-F5344CB8AC3E}">
        <p14:creationId xmlns:p14="http://schemas.microsoft.com/office/powerpoint/2010/main" val="78680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98D504-41CD-80A7-E936-9EC1331E88AF}"/>
              </a:ext>
            </a:extLst>
          </p:cNvPr>
          <p:cNvSpPr/>
          <p:nvPr/>
        </p:nvSpPr>
        <p:spPr>
          <a:xfrm>
            <a:off x="9044604" y="-2977"/>
            <a:ext cx="3147396" cy="5695005"/>
          </a:xfrm>
          <a:prstGeom prst="rect">
            <a:avLst/>
          </a:prstGeom>
          <a:gradFill>
            <a:gsLst>
              <a:gs pos="0">
                <a:schemeClr val="accent1"/>
              </a:gs>
              <a:gs pos="99000">
                <a:schemeClr val="accent2"/>
              </a:gs>
            </a:gsLst>
            <a:lin ang="13200000" scaled="0"/>
          </a:gradFill>
          <a:ln w="19050" cap="flat">
            <a:noFill/>
            <a:prstDash val="solid"/>
            <a:miter/>
          </a:ln>
          <a:effectLst/>
        </p:spPr>
        <p:txBody>
          <a:bodyPr lIns="0" tIns="0" rIns="0" bIns="0" rtlCol="0" anchor="ctr"/>
          <a:lstStyle/>
          <a:p>
            <a:pPr marL="0" algn="ctr" defTabSz="914400" rtl="0" eaLnBrk="1" latinLnBrk="0" hangingPunct="1"/>
            <a:endParaRPr lang="en-EG" sz="500" b="1" spc="100">
              <a:solidFill>
                <a:schemeClr val="bg1"/>
              </a:solidFill>
              <a:latin typeface="Raleway SemiBold" panose="020B0503030101060003" pitchFamily="34" charset="77"/>
              <a:cs typeface="Poppins Medium" panose="00000600000000000000" pitchFamily="2" charset="0"/>
            </a:endParaRPr>
          </a:p>
        </p:txBody>
      </p:sp>
      <p:pic>
        <p:nvPicPr>
          <p:cNvPr id="37" name="Picture 36">
            <a:extLst>
              <a:ext uri="{FF2B5EF4-FFF2-40B4-BE49-F238E27FC236}">
                <a16:creationId xmlns:a16="http://schemas.microsoft.com/office/drawing/2014/main" id="{7176590E-205C-E2AD-B46A-957410B96841}"/>
              </a:ext>
            </a:extLst>
          </p:cNvPr>
          <p:cNvPicPr>
            <a:picLocks noChangeAspect="1"/>
          </p:cNvPicPr>
          <p:nvPr/>
        </p:nvPicPr>
        <p:blipFill>
          <a:blip r:embed="rId2"/>
          <a:stretch>
            <a:fillRect/>
          </a:stretch>
        </p:blipFill>
        <p:spPr>
          <a:xfrm>
            <a:off x="5613236" y="4670064"/>
            <a:ext cx="5637694" cy="331629"/>
          </a:xfrm>
          <a:prstGeom prst="rect">
            <a:avLst/>
          </a:prstGeom>
        </p:spPr>
      </p:pic>
      <p:pic>
        <p:nvPicPr>
          <p:cNvPr id="4" name="Picture 3">
            <a:extLst>
              <a:ext uri="{FF2B5EF4-FFF2-40B4-BE49-F238E27FC236}">
                <a16:creationId xmlns:a16="http://schemas.microsoft.com/office/drawing/2014/main" id="{10F67388-C986-24A3-A603-AB277335426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825470" y="1536044"/>
            <a:ext cx="7141633" cy="3717320"/>
          </a:xfrm>
          <a:custGeom>
            <a:avLst/>
            <a:gdLst>
              <a:gd name="connsiteX0" fmla="*/ 1268424 w 8547920"/>
              <a:gd name="connsiteY0" fmla="*/ 398123 h 4947752"/>
              <a:gd name="connsiteX1" fmla="*/ 1268424 w 8547920"/>
              <a:gd name="connsiteY1" fmla="*/ 4187431 h 4947752"/>
              <a:gd name="connsiteX2" fmla="*/ 7303248 w 8547920"/>
              <a:gd name="connsiteY2" fmla="*/ 4187431 h 4947752"/>
              <a:gd name="connsiteX3" fmla="*/ 7303248 w 8547920"/>
              <a:gd name="connsiteY3" fmla="*/ 398123 h 4947752"/>
              <a:gd name="connsiteX4" fmla="*/ 0 w 8547920"/>
              <a:gd name="connsiteY4" fmla="*/ 0 h 4947752"/>
              <a:gd name="connsiteX5" fmla="*/ 8547920 w 8547920"/>
              <a:gd name="connsiteY5" fmla="*/ 0 h 4947752"/>
              <a:gd name="connsiteX6" fmla="*/ 8547920 w 8547920"/>
              <a:gd name="connsiteY6" fmla="*/ 4947752 h 4947752"/>
              <a:gd name="connsiteX7" fmla="*/ 0 w 8547920"/>
              <a:gd name="connsiteY7" fmla="*/ 4947752 h 494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7920" h="4947752">
                <a:moveTo>
                  <a:pt x="1268424" y="398123"/>
                </a:moveTo>
                <a:lnTo>
                  <a:pt x="1268424" y="4187431"/>
                </a:lnTo>
                <a:lnTo>
                  <a:pt x="7303248" y="4187431"/>
                </a:lnTo>
                <a:lnTo>
                  <a:pt x="7303248" y="398123"/>
                </a:lnTo>
                <a:close/>
                <a:moveTo>
                  <a:pt x="0" y="0"/>
                </a:moveTo>
                <a:lnTo>
                  <a:pt x="8547920" y="0"/>
                </a:lnTo>
                <a:lnTo>
                  <a:pt x="8547920" y="4947752"/>
                </a:lnTo>
                <a:lnTo>
                  <a:pt x="0" y="4947752"/>
                </a:lnTo>
                <a:close/>
              </a:path>
            </a:pathLst>
          </a:custGeom>
        </p:spPr>
      </p:pic>
      <p:sp>
        <p:nvSpPr>
          <p:cNvPr id="6" name="Rectangle 5">
            <a:extLst>
              <a:ext uri="{FF2B5EF4-FFF2-40B4-BE49-F238E27FC236}">
                <a16:creationId xmlns:a16="http://schemas.microsoft.com/office/drawing/2014/main" id="{017A6789-1317-7928-F28D-A413DF674046}"/>
              </a:ext>
            </a:extLst>
          </p:cNvPr>
          <p:cNvSpPr/>
          <p:nvPr/>
        </p:nvSpPr>
        <p:spPr>
          <a:xfrm>
            <a:off x="1041793" y="4264687"/>
            <a:ext cx="2795483" cy="1192785"/>
          </a:xfrm>
          <a:prstGeom prst="rect">
            <a:avLst/>
          </a:prstGeom>
          <a:gradFill>
            <a:gsLst>
              <a:gs pos="0">
                <a:schemeClr val="accent1"/>
              </a:gs>
              <a:gs pos="99000">
                <a:schemeClr val="accent2"/>
              </a:gs>
            </a:gsLst>
            <a:lin ang="13200000" scaled="0"/>
          </a:gradFill>
          <a:ln w="19050" cap="flat">
            <a:noFill/>
            <a:prstDash val="solid"/>
            <a:miter/>
          </a:ln>
          <a:effectLst/>
        </p:spPr>
        <p:txBody>
          <a:bodyPr lIns="0" tIns="0" rIns="0" bIns="0" rtlCol="0" anchor="ctr"/>
          <a:lstStyle/>
          <a:p>
            <a:pPr marL="0" algn="ctr" defTabSz="914400" rtl="0" eaLnBrk="1" latinLnBrk="0" hangingPunct="1"/>
            <a:endParaRPr lang="en-EG" sz="1100" b="1" spc="100">
              <a:solidFill>
                <a:schemeClr val="bg1"/>
              </a:solidFill>
              <a:latin typeface="Raleway SemiBold" panose="020B0503030101060003" pitchFamily="34" charset="77"/>
              <a:cs typeface="Poppins Medium" panose="00000600000000000000" pitchFamily="2" charset="0"/>
            </a:endParaRPr>
          </a:p>
        </p:txBody>
      </p:sp>
      <p:sp>
        <p:nvSpPr>
          <p:cNvPr id="8" name="TextBox 7">
            <a:extLst>
              <a:ext uri="{FF2B5EF4-FFF2-40B4-BE49-F238E27FC236}">
                <a16:creationId xmlns:a16="http://schemas.microsoft.com/office/drawing/2014/main" id="{9B60096C-C68E-A6D4-58A3-556CAAB527F7}"/>
              </a:ext>
            </a:extLst>
          </p:cNvPr>
          <p:cNvSpPr txBox="1"/>
          <p:nvPr/>
        </p:nvSpPr>
        <p:spPr>
          <a:xfrm>
            <a:off x="1409871" y="4454968"/>
            <a:ext cx="2014326" cy="861774"/>
          </a:xfrm>
          <a:prstGeom prst="rect">
            <a:avLst/>
          </a:prstGeom>
          <a:noFill/>
        </p:spPr>
        <p:txBody>
          <a:bodyPr wrap="square" lIns="0" tIns="0" rIns="0" bIns="0" rtlCol="0" anchor="ctr">
            <a:spAutoFit/>
          </a:bodyPr>
          <a:lstStyle/>
          <a:p>
            <a:pPr marL="0" algn="ctr" defTabSz="914400" rtl="1" eaLnBrk="1" latinLnBrk="0" hangingPunct="1"/>
            <a:r>
              <a:rPr lang="en-US" sz="2800" b="1" dirty="0">
                <a:solidFill>
                  <a:srgbClr val="FFFFFF"/>
                </a:solidFill>
                <a:latin typeface="Raleway" panose="020B0503030101060003" pitchFamily="34" charset="77"/>
                <a:ea typeface="Roboto" panose="02000000000000000000" pitchFamily="2" charset="0"/>
              </a:rPr>
              <a:t>Sales</a:t>
            </a:r>
          </a:p>
          <a:p>
            <a:pPr marL="0" algn="ctr" defTabSz="914400" rtl="1" eaLnBrk="1" latinLnBrk="0" hangingPunct="1"/>
            <a:r>
              <a:rPr lang="en-US" sz="2800" b="1" dirty="0">
                <a:solidFill>
                  <a:srgbClr val="FFFFFF"/>
                </a:solidFill>
                <a:latin typeface="Raleway" panose="020B0503030101060003" pitchFamily="34" charset="77"/>
                <a:ea typeface="Roboto" panose="02000000000000000000" pitchFamily="2" charset="0"/>
              </a:rPr>
              <a:t>Menu</a:t>
            </a:r>
          </a:p>
        </p:txBody>
      </p:sp>
      <p:cxnSp>
        <p:nvCxnSpPr>
          <p:cNvPr id="10" name="Straight Connector 9">
            <a:extLst>
              <a:ext uri="{FF2B5EF4-FFF2-40B4-BE49-F238E27FC236}">
                <a16:creationId xmlns:a16="http://schemas.microsoft.com/office/drawing/2014/main" id="{B52CA2A9-420C-F747-2FD1-A79FFFB055C0}"/>
              </a:ext>
            </a:extLst>
          </p:cNvPr>
          <p:cNvCxnSpPr>
            <a:cxnSpLocks/>
          </p:cNvCxnSpPr>
          <p:nvPr/>
        </p:nvCxnSpPr>
        <p:spPr>
          <a:xfrm>
            <a:off x="1055690" y="1871304"/>
            <a:ext cx="984985" cy="0"/>
          </a:xfrm>
          <a:prstGeom prst="line">
            <a:avLst/>
          </a:prstGeom>
          <a:ln w="1905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09AF8A6-A3D6-E5EB-5E72-7C4EFF0C617E}"/>
              </a:ext>
            </a:extLst>
          </p:cNvPr>
          <p:cNvSpPr txBox="1"/>
          <p:nvPr/>
        </p:nvSpPr>
        <p:spPr>
          <a:xfrm>
            <a:off x="1041793" y="2052491"/>
            <a:ext cx="3194928" cy="1508105"/>
          </a:xfrm>
          <a:prstGeom prst="rect">
            <a:avLst/>
          </a:prstGeom>
          <a:noFill/>
        </p:spPr>
        <p:txBody>
          <a:bodyPr wrap="square" lIns="0" tIns="0" rIns="0" bIns="0" rtlCol="0" anchor="t">
            <a:spAutoFit/>
          </a:bodyPr>
          <a:lstStyle/>
          <a:p>
            <a:r>
              <a:rPr lang="en-US" sz="1400" dirty="0">
                <a:solidFill>
                  <a:schemeClr val="tx2"/>
                </a:solidFill>
                <a:latin typeface="Raleway Medium" panose="020B0503030101060003" pitchFamily="34" charset="77"/>
              </a:rPr>
              <a:t>The sales menu provides administrators with a real-time overview of all sales transactions generated by the billing system. This centralized dashboard facilitates comprehensive sales monitoring and analysis.</a:t>
            </a:r>
          </a:p>
        </p:txBody>
      </p:sp>
      <p:grpSp>
        <p:nvGrpSpPr>
          <p:cNvPr id="14" name="Group 13">
            <a:extLst>
              <a:ext uri="{FF2B5EF4-FFF2-40B4-BE49-F238E27FC236}">
                <a16:creationId xmlns:a16="http://schemas.microsoft.com/office/drawing/2014/main" id="{7EE0DFB4-DF16-11D0-BE01-6992F578F724}"/>
              </a:ext>
            </a:extLst>
          </p:cNvPr>
          <p:cNvGrpSpPr/>
          <p:nvPr/>
        </p:nvGrpSpPr>
        <p:grpSpPr>
          <a:xfrm>
            <a:off x="-3894732" y="1784311"/>
            <a:ext cx="7871039" cy="2791888"/>
            <a:chOff x="2175202" y="2382353"/>
            <a:chExt cx="6474528" cy="2791888"/>
          </a:xfrm>
        </p:grpSpPr>
        <p:sp>
          <p:nvSpPr>
            <p:cNvPr id="15" name="TextBox 14">
              <a:extLst>
                <a:ext uri="{FF2B5EF4-FFF2-40B4-BE49-F238E27FC236}">
                  <a16:creationId xmlns:a16="http://schemas.microsoft.com/office/drawing/2014/main" id="{E2279A50-A85D-1FAD-5D89-A1719DB5B7FA}"/>
                </a:ext>
              </a:extLst>
            </p:cNvPr>
            <p:cNvSpPr txBox="1"/>
            <p:nvPr/>
          </p:nvSpPr>
          <p:spPr>
            <a:xfrm>
              <a:off x="2175202" y="2382353"/>
              <a:ext cx="2483638" cy="153888"/>
            </a:xfrm>
            <a:prstGeom prst="rect">
              <a:avLst/>
            </a:prstGeom>
            <a:noFill/>
          </p:spPr>
          <p:txBody>
            <a:bodyPr wrap="square" lIns="0" tIns="0" rIns="0" bIns="0" rtlCol="0" anchor="t">
              <a:spAutoFit/>
            </a:bodyPr>
            <a:lstStyle/>
            <a:p>
              <a:endParaRPr lang="en-US" sz="1000" dirty="0">
                <a:solidFill>
                  <a:schemeClr val="tx2"/>
                </a:solidFill>
                <a:latin typeface="Raleway Medium" panose="020B0503030101060003" pitchFamily="34" charset="77"/>
              </a:endParaRPr>
            </a:p>
          </p:txBody>
        </p:sp>
        <p:sp>
          <p:nvSpPr>
            <p:cNvPr id="16" name="TextBox 15">
              <a:extLst>
                <a:ext uri="{FF2B5EF4-FFF2-40B4-BE49-F238E27FC236}">
                  <a16:creationId xmlns:a16="http://schemas.microsoft.com/office/drawing/2014/main" id="{27BCC291-3CCB-1C62-09B2-069C41E1E7C5}"/>
                </a:ext>
              </a:extLst>
            </p:cNvPr>
            <p:cNvSpPr txBox="1"/>
            <p:nvPr/>
          </p:nvSpPr>
          <p:spPr>
            <a:xfrm>
              <a:off x="6821569" y="4989575"/>
              <a:ext cx="1828161" cy="184666"/>
            </a:xfrm>
            <a:prstGeom prst="rect">
              <a:avLst/>
            </a:prstGeom>
            <a:noFill/>
          </p:spPr>
          <p:txBody>
            <a:bodyPr wrap="square" lIns="0" tIns="0" rIns="0" bIns="0" rtlCol="0" anchor="ctr">
              <a:spAutoFit/>
            </a:bodyPr>
            <a:lstStyle/>
            <a:p>
              <a:endParaRPr lang="en-US" sz="1200" b="1" dirty="0">
                <a:solidFill>
                  <a:schemeClr val="tx2"/>
                </a:solidFill>
                <a:latin typeface="Raleway SemiBold" panose="020B0503030101060003" pitchFamily="34" charset="77"/>
              </a:endParaRPr>
            </a:p>
          </p:txBody>
        </p:sp>
      </p:grpSp>
      <p:grpSp>
        <p:nvGrpSpPr>
          <p:cNvPr id="21" name="Group 20">
            <a:extLst>
              <a:ext uri="{FF2B5EF4-FFF2-40B4-BE49-F238E27FC236}">
                <a16:creationId xmlns:a16="http://schemas.microsoft.com/office/drawing/2014/main" id="{D104890D-FE1D-F801-F58D-569CB8BDFFF8}"/>
              </a:ext>
            </a:extLst>
          </p:cNvPr>
          <p:cNvGrpSpPr/>
          <p:nvPr/>
        </p:nvGrpSpPr>
        <p:grpSpPr>
          <a:xfrm>
            <a:off x="1753826" y="5227747"/>
            <a:ext cx="2830460" cy="383613"/>
            <a:chOff x="6821569" y="4989575"/>
            <a:chExt cx="2483639" cy="383613"/>
          </a:xfrm>
        </p:grpSpPr>
        <p:sp>
          <p:nvSpPr>
            <p:cNvPr id="23" name="TextBox 22">
              <a:extLst>
                <a:ext uri="{FF2B5EF4-FFF2-40B4-BE49-F238E27FC236}">
                  <a16:creationId xmlns:a16="http://schemas.microsoft.com/office/drawing/2014/main" id="{F4123FFA-FF94-6667-C9A5-3E2E7B4B2796}"/>
                </a:ext>
              </a:extLst>
            </p:cNvPr>
            <p:cNvSpPr txBox="1"/>
            <p:nvPr/>
          </p:nvSpPr>
          <p:spPr>
            <a:xfrm>
              <a:off x="6821570" y="5219300"/>
              <a:ext cx="2483638" cy="153888"/>
            </a:xfrm>
            <a:prstGeom prst="rect">
              <a:avLst/>
            </a:prstGeom>
            <a:noFill/>
          </p:spPr>
          <p:txBody>
            <a:bodyPr wrap="square" lIns="0" tIns="0" rIns="0" bIns="0" rtlCol="0" anchor="t">
              <a:spAutoFit/>
            </a:bodyPr>
            <a:lstStyle/>
            <a:p>
              <a:endParaRPr lang="en-US" sz="1000" dirty="0">
                <a:solidFill>
                  <a:schemeClr val="tx2"/>
                </a:solidFill>
                <a:latin typeface="Raleway Medium" panose="020B0503030101060003" pitchFamily="34" charset="77"/>
              </a:endParaRPr>
            </a:p>
          </p:txBody>
        </p:sp>
        <p:sp>
          <p:nvSpPr>
            <p:cNvPr id="24" name="TextBox 23">
              <a:extLst>
                <a:ext uri="{FF2B5EF4-FFF2-40B4-BE49-F238E27FC236}">
                  <a16:creationId xmlns:a16="http://schemas.microsoft.com/office/drawing/2014/main" id="{038E57EE-32DC-860E-EF33-8CC10C7A0AED}"/>
                </a:ext>
              </a:extLst>
            </p:cNvPr>
            <p:cNvSpPr txBox="1"/>
            <p:nvPr/>
          </p:nvSpPr>
          <p:spPr>
            <a:xfrm>
              <a:off x="6821569" y="4989575"/>
              <a:ext cx="1828161" cy="184666"/>
            </a:xfrm>
            <a:prstGeom prst="rect">
              <a:avLst/>
            </a:prstGeom>
            <a:noFill/>
          </p:spPr>
          <p:txBody>
            <a:bodyPr wrap="square" lIns="0" tIns="0" rIns="0" bIns="0" rtlCol="0" anchor="ctr">
              <a:spAutoFit/>
            </a:bodyPr>
            <a:lstStyle/>
            <a:p>
              <a:endParaRPr lang="en-US" sz="1200" b="1" dirty="0">
                <a:solidFill>
                  <a:schemeClr val="tx2"/>
                </a:solidFill>
                <a:latin typeface="Raleway SemiBold" panose="020B0503030101060003" pitchFamily="34" charset="77"/>
              </a:endParaRPr>
            </a:p>
          </p:txBody>
        </p:sp>
      </p:grpSp>
      <p:sp>
        <p:nvSpPr>
          <p:cNvPr id="5" name="TextBox 4">
            <a:extLst>
              <a:ext uri="{FF2B5EF4-FFF2-40B4-BE49-F238E27FC236}">
                <a16:creationId xmlns:a16="http://schemas.microsoft.com/office/drawing/2014/main" id="{8517EF9B-1413-791C-113F-AFC660EE7554}"/>
              </a:ext>
            </a:extLst>
          </p:cNvPr>
          <p:cNvSpPr txBox="1"/>
          <p:nvPr/>
        </p:nvSpPr>
        <p:spPr>
          <a:xfrm>
            <a:off x="6376253" y="1172043"/>
            <a:ext cx="1451139" cy="184666"/>
          </a:xfrm>
          <a:prstGeom prst="rect">
            <a:avLst/>
          </a:prstGeom>
          <a:noFill/>
        </p:spPr>
        <p:txBody>
          <a:bodyPr wrap="square" lIns="0" tIns="0" rIns="0" bIns="0" rtlCol="0" anchor="ctr">
            <a:spAutoFit/>
          </a:bodyPr>
          <a:lstStyle/>
          <a:p>
            <a:r>
              <a:rPr lang="en-US" sz="1200" dirty="0">
                <a:solidFill>
                  <a:schemeClr val="tx2"/>
                </a:solidFill>
                <a:latin typeface="Raleway Medium" panose="020B0503030101060003" pitchFamily="34" charset="77"/>
              </a:rPr>
              <a:t>MOCKUP DEVICE</a:t>
            </a:r>
          </a:p>
        </p:txBody>
      </p:sp>
      <p:pic>
        <p:nvPicPr>
          <p:cNvPr id="35" name="Picture Placeholder 34">
            <a:extLst>
              <a:ext uri="{FF2B5EF4-FFF2-40B4-BE49-F238E27FC236}">
                <a16:creationId xmlns:a16="http://schemas.microsoft.com/office/drawing/2014/main" id="{C7148663-5BA8-3322-3E33-A082075599A0}"/>
              </a:ext>
            </a:extLst>
          </p:cNvPr>
          <p:cNvPicPr>
            <a:picLocks noGrp="1" noChangeAspect="1"/>
          </p:cNvPicPr>
          <p:nvPr>
            <p:ph type="pic" sz="quarter" idx="10"/>
          </p:nvPr>
        </p:nvPicPr>
        <p:blipFill>
          <a:blip r:embed="rId4"/>
          <a:srcRect t="788" b="788"/>
          <a:stretch/>
        </p:blipFill>
        <p:spPr>
          <a:xfrm>
            <a:off x="5650154" y="1739581"/>
            <a:ext cx="5500053" cy="3030829"/>
          </a:xfrm>
        </p:spPr>
      </p:pic>
      <p:sp>
        <p:nvSpPr>
          <p:cNvPr id="38" name="Rectangle 37">
            <a:extLst>
              <a:ext uri="{FF2B5EF4-FFF2-40B4-BE49-F238E27FC236}">
                <a16:creationId xmlns:a16="http://schemas.microsoft.com/office/drawing/2014/main" id="{D0C2B390-13D1-BEE5-DDDC-EE1AD49304E1}"/>
              </a:ext>
            </a:extLst>
          </p:cNvPr>
          <p:cNvSpPr/>
          <p:nvPr/>
        </p:nvSpPr>
        <p:spPr>
          <a:xfrm>
            <a:off x="5671327" y="3961832"/>
            <a:ext cx="887730" cy="236220"/>
          </a:xfrm>
          <a:prstGeom prst="rect">
            <a:avLst/>
          </a:prstGeom>
          <a:solidFill>
            <a:srgbClr val="E9C9EA">
              <a:alpha val="30196"/>
            </a:srgb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3B4550"/>
              </a:solidFill>
            </a:endParaRPr>
          </a:p>
        </p:txBody>
      </p:sp>
      <p:pic>
        <p:nvPicPr>
          <p:cNvPr id="39" name="Picture 38">
            <a:extLst>
              <a:ext uri="{FF2B5EF4-FFF2-40B4-BE49-F238E27FC236}">
                <a16:creationId xmlns:a16="http://schemas.microsoft.com/office/drawing/2014/main" id="{B1A3BEB3-0CF6-BA46-50E9-9433CACD03AB}"/>
              </a:ext>
            </a:extLst>
          </p:cNvPr>
          <p:cNvPicPr>
            <a:picLocks noChangeAspect="1"/>
          </p:cNvPicPr>
          <p:nvPr/>
        </p:nvPicPr>
        <p:blipFill>
          <a:blip r:embed="rId5"/>
          <a:stretch>
            <a:fillRect/>
          </a:stretch>
        </p:blipFill>
        <p:spPr>
          <a:xfrm>
            <a:off x="1180205" y="1344428"/>
            <a:ext cx="529890" cy="427075"/>
          </a:xfrm>
          <a:prstGeom prst="rect">
            <a:avLst/>
          </a:prstGeom>
        </p:spPr>
      </p:pic>
    </p:spTree>
    <p:extLst>
      <p:ext uri="{BB962C8B-B14F-4D97-AF65-F5344CB8AC3E}">
        <p14:creationId xmlns:p14="http://schemas.microsoft.com/office/powerpoint/2010/main" val="240187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1B1CB6-F15F-0230-8C1B-691CA08D3EFA}"/>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15672" y="698120"/>
            <a:ext cx="6628649" cy="5832091"/>
          </a:xfrm>
          <a:custGeom>
            <a:avLst/>
            <a:gdLst>
              <a:gd name="connsiteX0" fmla="*/ 448260 w 6008914"/>
              <a:gd name="connsiteY0" fmla="*/ 506646 h 5286829"/>
              <a:gd name="connsiteX1" fmla="*/ 448260 w 6008914"/>
              <a:gd name="connsiteY1" fmla="*/ 3249846 h 5286829"/>
              <a:gd name="connsiteX2" fmla="*/ 5330503 w 6008914"/>
              <a:gd name="connsiteY2" fmla="*/ 3249846 h 5286829"/>
              <a:gd name="connsiteX3" fmla="*/ 5330503 w 6008914"/>
              <a:gd name="connsiteY3" fmla="*/ 506646 h 5286829"/>
              <a:gd name="connsiteX4" fmla="*/ 0 w 6008914"/>
              <a:gd name="connsiteY4" fmla="*/ 0 h 5286829"/>
              <a:gd name="connsiteX5" fmla="*/ 6008914 w 6008914"/>
              <a:gd name="connsiteY5" fmla="*/ 0 h 5286829"/>
              <a:gd name="connsiteX6" fmla="*/ 6008914 w 6008914"/>
              <a:gd name="connsiteY6" fmla="*/ 5286829 h 5286829"/>
              <a:gd name="connsiteX7" fmla="*/ 0 w 6008914"/>
              <a:gd name="connsiteY7" fmla="*/ 5286829 h 528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8914" h="5286829">
                <a:moveTo>
                  <a:pt x="448260" y="506646"/>
                </a:moveTo>
                <a:lnTo>
                  <a:pt x="448260" y="3249846"/>
                </a:lnTo>
                <a:lnTo>
                  <a:pt x="5330503" y="3249846"/>
                </a:lnTo>
                <a:lnTo>
                  <a:pt x="5330503" y="506646"/>
                </a:lnTo>
                <a:close/>
                <a:moveTo>
                  <a:pt x="0" y="0"/>
                </a:moveTo>
                <a:lnTo>
                  <a:pt x="6008914" y="0"/>
                </a:lnTo>
                <a:lnTo>
                  <a:pt x="6008914" y="5286829"/>
                </a:lnTo>
                <a:lnTo>
                  <a:pt x="0" y="5286829"/>
                </a:lnTo>
                <a:close/>
              </a:path>
            </a:pathLst>
          </a:custGeom>
        </p:spPr>
      </p:pic>
      <p:sp>
        <p:nvSpPr>
          <p:cNvPr id="29" name="Rectangle 28">
            <a:extLst>
              <a:ext uri="{FF2B5EF4-FFF2-40B4-BE49-F238E27FC236}">
                <a16:creationId xmlns:a16="http://schemas.microsoft.com/office/drawing/2014/main" id="{4C4819DD-903E-3E90-9675-849983DCE10C}"/>
              </a:ext>
            </a:extLst>
          </p:cNvPr>
          <p:cNvSpPr/>
          <p:nvPr/>
        </p:nvSpPr>
        <p:spPr>
          <a:xfrm>
            <a:off x="689952" y="1154979"/>
            <a:ext cx="5466372" cy="33814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sz="1600"/>
          </a:p>
        </p:txBody>
      </p:sp>
      <p:sp>
        <p:nvSpPr>
          <p:cNvPr id="15" name="TextBox 14">
            <a:extLst>
              <a:ext uri="{FF2B5EF4-FFF2-40B4-BE49-F238E27FC236}">
                <a16:creationId xmlns:a16="http://schemas.microsoft.com/office/drawing/2014/main" id="{5AB41034-FD36-D45B-835D-580F88E6A549}"/>
              </a:ext>
            </a:extLst>
          </p:cNvPr>
          <p:cNvSpPr txBox="1"/>
          <p:nvPr/>
        </p:nvSpPr>
        <p:spPr>
          <a:xfrm>
            <a:off x="6749010" y="1218446"/>
            <a:ext cx="1451139" cy="184666"/>
          </a:xfrm>
          <a:prstGeom prst="rect">
            <a:avLst/>
          </a:prstGeom>
          <a:noFill/>
        </p:spPr>
        <p:txBody>
          <a:bodyPr wrap="square" lIns="0" tIns="0" rIns="0" bIns="0" rtlCol="0" anchor="ctr">
            <a:spAutoFit/>
          </a:bodyPr>
          <a:lstStyle/>
          <a:p>
            <a:r>
              <a:rPr lang="en-US" sz="1200" dirty="0">
                <a:solidFill>
                  <a:schemeClr val="tx2"/>
                </a:solidFill>
                <a:latin typeface="Raleway Medium" panose="020B0503030101060003" pitchFamily="34" charset="77"/>
              </a:rPr>
              <a:t>MOCKUP DEVICE</a:t>
            </a:r>
          </a:p>
        </p:txBody>
      </p:sp>
      <p:sp>
        <p:nvSpPr>
          <p:cNvPr id="16" name="TextBox 15">
            <a:extLst>
              <a:ext uri="{FF2B5EF4-FFF2-40B4-BE49-F238E27FC236}">
                <a16:creationId xmlns:a16="http://schemas.microsoft.com/office/drawing/2014/main" id="{98894512-4F82-ADA8-8E11-B7F285AEDA53}"/>
              </a:ext>
            </a:extLst>
          </p:cNvPr>
          <p:cNvSpPr txBox="1"/>
          <p:nvPr/>
        </p:nvSpPr>
        <p:spPr>
          <a:xfrm>
            <a:off x="6749010" y="2473499"/>
            <a:ext cx="3696934" cy="1629549"/>
          </a:xfrm>
          <a:prstGeom prst="rect">
            <a:avLst/>
          </a:prstGeom>
          <a:noFill/>
        </p:spPr>
        <p:txBody>
          <a:bodyPr wrap="square" lIns="0" tIns="0" rIns="0" bIns="0" rtlCol="0" anchor="t">
            <a:spAutoFit/>
          </a:bodyPr>
          <a:lstStyle/>
          <a:p>
            <a:pPr>
              <a:lnSpc>
                <a:spcPct val="150000"/>
              </a:lnSpc>
            </a:pPr>
            <a:r>
              <a:rPr lang="en-US" sz="1200" dirty="0">
                <a:solidFill>
                  <a:schemeClr val="tx2"/>
                </a:solidFill>
                <a:latin typeface="Raleway Medium" panose="020B0503030101060003" pitchFamily="34" charset="77"/>
              </a:rPr>
              <a:t>The retail billing area empowers employees to facilitate customer purchases efficiently. Employees can select products directly or leverage a comprehensive product search function within the 'All Products' menu, ensuring a smooth and streamlined checkout process.</a:t>
            </a:r>
          </a:p>
        </p:txBody>
      </p:sp>
      <p:sp>
        <p:nvSpPr>
          <p:cNvPr id="17" name="Freeform 16">
            <a:extLst>
              <a:ext uri="{FF2B5EF4-FFF2-40B4-BE49-F238E27FC236}">
                <a16:creationId xmlns:a16="http://schemas.microsoft.com/office/drawing/2014/main" id="{750B159B-227A-512C-F0B0-232319A0D122}"/>
              </a:ext>
            </a:extLst>
          </p:cNvPr>
          <p:cNvSpPr/>
          <p:nvPr/>
        </p:nvSpPr>
        <p:spPr>
          <a:xfrm>
            <a:off x="6705688" y="1478172"/>
            <a:ext cx="2505846" cy="443676"/>
          </a:xfrm>
          <a:custGeom>
            <a:avLst/>
            <a:gdLst>
              <a:gd name="connsiteX0" fmla="*/ 0 w 686331"/>
              <a:gd name="connsiteY0" fmla="*/ 0 h 685916"/>
              <a:gd name="connsiteX1" fmla="*/ 686332 w 686331"/>
              <a:gd name="connsiteY1" fmla="*/ 0 h 685916"/>
              <a:gd name="connsiteX2" fmla="*/ 686332 w 686331"/>
              <a:gd name="connsiteY2" fmla="*/ 685916 h 685916"/>
              <a:gd name="connsiteX3" fmla="*/ 0 w 686331"/>
              <a:gd name="connsiteY3" fmla="*/ 685916 h 685916"/>
            </a:gdLst>
            <a:ahLst/>
            <a:cxnLst>
              <a:cxn ang="0">
                <a:pos x="connsiteX0" y="connsiteY0"/>
              </a:cxn>
              <a:cxn ang="0">
                <a:pos x="connsiteX1" y="connsiteY1"/>
              </a:cxn>
              <a:cxn ang="0">
                <a:pos x="connsiteX2" y="connsiteY2"/>
              </a:cxn>
              <a:cxn ang="0">
                <a:pos x="connsiteX3" y="connsiteY3"/>
              </a:cxn>
            </a:cxnLst>
            <a:rect l="l" t="t" r="r" b="b"/>
            <a:pathLst>
              <a:path w="686331" h="685916">
                <a:moveTo>
                  <a:pt x="0" y="0"/>
                </a:moveTo>
                <a:lnTo>
                  <a:pt x="686332" y="0"/>
                </a:lnTo>
                <a:lnTo>
                  <a:pt x="686332" y="685916"/>
                </a:lnTo>
                <a:lnTo>
                  <a:pt x="0" y="685916"/>
                </a:lnTo>
                <a:close/>
              </a:path>
            </a:pathLst>
          </a:custGeom>
          <a:gradFill>
            <a:gsLst>
              <a:gs pos="0">
                <a:schemeClr val="accent1"/>
              </a:gs>
              <a:gs pos="99000">
                <a:schemeClr val="accent2"/>
              </a:gs>
            </a:gsLst>
            <a:lin ang="13200000" scaled="0"/>
          </a:gradFill>
          <a:ln w="19050" cap="flat">
            <a:noFill/>
            <a:prstDash val="solid"/>
            <a:miter/>
          </a:ln>
          <a:effectLst>
            <a:outerShdw blurRad="165100" dist="63500" dir="5400000" sx="102000" sy="102000" algn="ctr" rotWithShape="0">
              <a:prstClr val="black">
                <a:alpha val="14888"/>
              </a:prstClr>
            </a:outerShdw>
          </a:effectLst>
        </p:spPr>
        <p:txBody>
          <a:bodyPr lIns="0" tIns="0" rIns="0" bIns="0" rtlCol="0" anchor="ctr"/>
          <a:lstStyle/>
          <a:p>
            <a:pPr algn="ctr"/>
            <a:r>
              <a:rPr lang="en-US" sz="1100" b="1" spc="100" dirty="0">
                <a:solidFill>
                  <a:srgbClr val="FFFFFF"/>
                </a:solidFill>
                <a:latin typeface="Raleway SemiBold" panose="020B0503030101060003" pitchFamily="34" charset="77"/>
                <a:cs typeface="Poppins Medium" panose="00000600000000000000" pitchFamily="2" charset="0"/>
              </a:rPr>
              <a:t>Retail Billing Area</a:t>
            </a:r>
          </a:p>
        </p:txBody>
      </p:sp>
      <p:pic>
        <p:nvPicPr>
          <p:cNvPr id="28" name="Picture 27">
            <a:extLst>
              <a:ext uri="{FF2B5EF4-FFF2-40B4-BE49-F238E27FC236}">
                <a16:creationId xmlns:a16="http://schemas.microsoft.com/office/drawing/2014/main" id="{D4985B93-5314-1127-CF60-5F542308A3EC}"/>
              </a:ext>
            </a:extLst>
          </p:cNvPr>
          <p:cNvPicPr>
            <a:picLocks noChangeAspect="1"/>
          </p:cNvPicPr>
          <p:nvPr/>
        </p:nvPicPr>
        <p:blipFill>
          <a:blip r:embed="rId3"/>
          <a:srcRect/>
          <a:stretch/>
        </p:blipFill>
        <p:spPr>
          <a:xfrm>
            <a:off x="700311" y="1264376"/>
            <a:ext cx="5402556" cy="3034717"/>
          </a:xfrm>
          <a:prstGeom prst="rect">
            <a:avLst/>
          </a:prstGeom>
        </p:spPr>
      </p:pic>
      <p:sp>
        <p:nvSpPr>
          <p:cNvPr id="4" name="Rectangle 3">
            <a:extLst>
              <a:ext uri="{FF2B5EF4-FFF2-40B4-BE49-F238E27FC236}">
                <a16:creationId xmlns:a16="http://schemas.microsoft.com/office/drawing/2014/main" id="{E4203F8E-A205-BF29-4FE6-AD219051B909}"/>
              </a:ext>
            </a:extLst>
          </p:cNvPr>
          <p:cNvSpPr/>
          <p:nvPr/>
        </p:nvSpPr>
        <p:spPr>
          <a:xfrm>
            <a:off x="746030" y="1745728"/>
            <a:ext cx="1421859" cy="2506231"/>
          </a:xfrm>
          <a:prstGeom prst="rect">
            <a:avLst/>
          </a:prstGeom>
          <a:solidFill>
            <a:srgbClr val="E9C9EA">
              <a:alpha val="30196"/>
            </a:srgbClr>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3B4550"/>
              </a:solidFill>
            </a:endParaRPr>
          </a:p>
        </p:txBody>
      </p:sp>
      <p:sp>
        <p:nvSpPr>
          <p:cNvPr id="19" name="TextBox 18">
            <a:extLst>
              <a:ext uri="{FF2B5EF4-FFF2-40B4-BE49-F238E27FC236}">
                <a16:creationId xmlns:a16="http://schemas.microsoft.com/office/drawing/2014/main" id="{3627694B-8C32-8522-D3D0-D69CC855BAF4}"/>
              </a:ext>
            </a:extLst>
          </p:cNvPr>
          <p:cNvSpPr txBox="1"/>
          <p:nvPr/>
        </p:nvSpPr>
        <p:spPr>
          <a:xfrm>
            <a:off x="6705688" y="2124809"/>
            <a:ext cx="3696934" cy="326115"/>
          </a:xfrm>
          <a:prstGeom prst="rect">
            <a:avLst/>
          </a:prstGeom>
          <a:noFill/>
        </p:spPr>
        <p:txBody>
          <a:bodyPr wrap="square" lIns="0" tIns="0" rIns="0" bIns="0" rtlCol="0" anchor="t">
            <a:spAutoFit/>
          </a:bodyPr>
          <a:lstStyle/>
          <a:p>
            <a:pPr>
              <a:lnSpc>
                <a:spcPct val="150000"/>
              </a:lnSpc>
            </a:pPr>
            <a:r>
              <a:rPr lang="en-US" sz="1600" dirty="0">
                <a:solidFill>
                  <a:srgbClr val="6F39BE"/>
                </a:solidFill>
                <a:latin typeface="Raleway Medium" panose="020B0503030101060003" pitchFamily="34" charset="77"/>
              </a:rPr>
              <a:t>This is All Products category</a:t>
            </a:r>
          </a:p>
        </p:txBody>
      </p:sp>
      <p:sp>
        <p:nvSpPr>
          <p:cNvPr id="20" name="Freeform 16">
            <a:extLst>
              <a:ext uri="{FF2B5EF4-FFF2-40B4-BE49-F238E27FC236}">
                <a16:creationId xmlns:a16="http://schemas.microsoft.com/office/drawing/2014/main" id="{C520A11A-E0BE-C0B6-B4BF-6B728F081D85}"/>
              </a:ext>
            </a:extLst>
          </p:cNvPr>
          <p:cNvSpPr/>
          <p:nvPr/>
        </p:nvSpPr>
        <p:spPr>
          <a:xfrm>
            <a:off x="7244178" y="4815839"/>
            <a:ext cx="4947822" cy="2042161"/>
          </a:xfrm>
          <a:custGeom>
            <a:avLst/>
            <a:gdLst>
              <a:gd name="connsiteX0" fmla="*/ 0 w 686331"/>
              <a:gd name="connsiteY0" fmla="*/ 0 h 685916"/>
              <a:gd name="connsiteX1" fmla="*/ 686332 w 686331"/>
              <a:gd name="connsiteY1" fmla="*/ 0 h 685916"/>
              <a:gd name="connsiteX2" fmla="*/ 686332 w 686331"/>
              <a:gd name="connsiteY2" fmla="*/ 685916 h 685916"/>
              <a:gd name="connsiteX3" fmla="*/ 0 w 686331"/>
              <a:gd name="connsiteY3" fmla="*/ 685916 h 685916"/>
            </a:gdLst>
            <a:ahLst/>
            <a:cxnLst>
              <a:cxn ang="0">
                <a:pos x="connsiteX0" y="connsiteY0"/>
              </a:cxn>
              <a:cxn ang="0">
                <a:pos x="connsiteX1" y="connsiteY1"/>
              </a:cxn>
              <a:cxn ang="0">
                <a:pos x="connsiteX2" y="connsiteY2"/>
              </a:cxn>
              <a:cxn ang="0">
                <a:pos x="connsiteX3" y="connsiteY3"/>
              </a:cxn>
            </a:cxnLst>
            <a:rect l="l" t="t" r="r" b="b"/>
            <a:pathLst>
              <a:path w="686331" h="685916">
                <a:moveTo>
                  <a:pt x="0" y="0"/>
                </a:moveTo>
                <a:lnTo>
                  <a:pt x="686332" y="0"/>
                </a:lnTo>
                <a:lnTo>
                  <a:pt x="686332" y="685916"/>
                </a:lnTo>
                <a:lnTo>
                  <a:pt x="0" y="685916"/>
                </a:lnTo>
                <a:close/>
              </a:path>
            </a:pathLst>
          </a:custGeom>
          <a:gradFill>
            <a:gsLst>
              <a:gs pos="0">
                <a:schemeClr val="accent1"/>
              </a:gs>
              <a:gs pos="99000">
                <a:schemeClr val="accent2"/>
              </a:gs>
            </a:gsLst>
            <a:lin ang="13200000" scaled="0"/>
          </a:gradFill>
          <a:ln w="19050" cap="flat">
            <a:noFill/>
            <a:prstDash val="solid"/>
            <a:miter/>
          </a:ln>
          <a:effectLst>
            <a:outerShdw blurRad="165100" dist="63500" dir="5400000" sx="102000" sy="102000" algn="ctr" rotWithShape="0">
              <a:prstClr val="black">
                <a:alpha val="14888"/>
              </a:prstClr>
            </a:outerShdw>
          </a:effectLst>
        </p:spPr>
        <p:txBody>
          <a:bodyPr lIns="0" tIns="0" rIns="0" bIns="0" rtlCol="0" anchor="ctr"/>
          <a:lstStyle/>
          <a:p>
            <a:pPr algn="ctr"/>
            <a:endParaRPr lang="en-US" sz="1100" b="1" spc="100" dirty="0">
              <a:solidFill>
                <a:srgbClr val="FFFFFF"/>
              </a:solidFill>
              <a:latin typeface="Raleway SemiBold" panose="020B0503030101060003" pitchFamily="34" charset="77"/>
              <a:cs typeface="Poppins Medium" panose="00000600000000000000" pitchFamily="2" charset="0"/>
            </a:endParaRPr>
          </a:p>
        </p:txBody>
      </p:sp>
    </p:spTree>
    <p:extLst>
      <p:ext uri="{BB962C8B-B14F-4D97-AF65-F5344CB8AC3E}">
        <p14:creationId xmlns:p14="http://schemas.microsoft.com/office/powerpoint/2010/main" val="41342152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1B1CB6-F15F-0230-8C1B-691CA08D3EFA}"/>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15672" y="698120"/>
            <a:ext cx="6628649" cy="5832091"/>
          </a:xfrm>
          <a:custGeom>
            <a:avLst/>
            <a:gdLst>
              <a:gd name="connsiteX0" fmla="*/ 448260 w 6008914"/>
              <a:gd name="connsiteY0" fmla="*/ 506646 h 5286829"/>
              <a:gd name="connsiteX1" fmla="*/ 448260 w 6008914"/>
              <a:gd name="connsiteY1" fmla="*/ 3249846 h 5286829"/>
              <a:gd name="connsiteX2" fmla="*/ 5330503 w 6008914"/>
              <a:gd name="connsiteY2" fmla="*/ 3249846 h 5286829"/>
              <a:gd name="connsiteX3" fmla="*/ 5330503 w 6008914"/>
              <a:gd name="connsiteY3" fmla="*/ 506646 h 5286829"/>
              <a:gd name="connsiteX4" fmla="*/ 0 w 6008914"/>
              <a:gd name="connsiteY4" fmla="*/ 0 h 5286829"/>
              <a:gd name="connsiteX5" fmla="*/ 6008914 w 6008914"/>
              <a:gd name="connsiteY5" fmla="*/ 0 h 5286829"/>
              <a:gd name="connsiteX6" fmla="*/ 6008914 w 6008914"/>
              <a:gd name="connsiteY6" fmla="*/ 5286829 h 5286829"/>
              <a:gd name="connsiteX7" fmla="*/ 0 w 6008914"/>
              <a:gd name="connsiteY7" fmla="*/ 5286829 h 528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8914" h="5286829">
                <a:moveTo>
                  <a:pt x="448260" y="506646"/>
                </a:moveTo>
                <a:lnTo>
                  <a:pt x="448260" y="3249846"/>
                </a:lnTo>
                <a:lnTo>
                  <a:pt x="5330503" y="3249846"/>
                </a:lnTo>
                <a:lnTo>
                  <a:pt x="5330503" y="506646"/>
                </a:lnTo>
                <a:close/>
                <a:moveTo>
                  <a:pt x="0" y="0"/>
                </a:moveTo>
                <a:lnTo>
                  <a:pt x="6008914" y="0"/>
                </a:lnTo>
                <a:lnTo>
                  <a:pt x="6008914" y="5286829"/>
                </a:lnTo>
                <a:lnTo>
                  <a:pt x="0" y="5286829"/>
                </a:lnTo>
                <a:close/>
              </a:path>
            </a:pathLst>
          </a:custGeom>
        </p:spPr>
      </p:pic>
      <p:sp>
        <p:nvSpPr>
          <p:cNvPr id="29" name="Rectangle 28">
            <a:extLst>
              <a:ext uri="{FF2B5EF4-FFF2-40B4-BE49-F238E27FC236}">
                <a16:creationId xmlns:a16="http://schemas.microsoft.com/office/drawing/2014/main" id="{4C4819DD-903E-3E90-9675-849983DCE10C}"/>
              </a:ext>
            </a:extLst>
          </p:cNvPr>
          <p:cNvSpPr/>
          <p:nvPr/>
        </p:nvSpPr>
        <p:spPr>
          <a:xfrm>
            <a:off x="689952" y="1154979"/>
            <a:ext cx="5466372" cy="33814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sz="1600"/>
          </a:p>
        </p:txBody>
      </p:sp>
      <p:sp>
        <p:nvSpPr>
          <p:cNvPr id="15" name="TextBox 14">
            <a:extLst>
              <a:ext uri="{FF2B5EF4-FFF2-40B4-BE49-F238E27FC236}">
                <a16:creationId xmlns:a16="http://schemas.microsoft.com/office/drawing/2014/main" id="{5AB41034-FD36-D45B-835D-580F88E6A549}"/>
              </a:ext>
            </a:extLst>
          </p:cNvPr>
          <p:cNvSpPr txBox="1"/>
          <p:nvPr/>
        </p:nvSpPr>
        <p:spPr>
          <a:xfrm>
            <a:off x="6749010" y="1218446"/>
            <a:ext cx="1451139" cy="184666"/>
          </a:xfrm>
          <a:prstGeom prst="rect">
            <a:avLst/>
          </a:prstGeom>
          <a:noFill/>
        </p:spPr>
        <p:txBody>
          <a:bodyPr wrap="square" lIns="0" tIns="0" rIns="0" bIns="0" rtlCol="0" anchor="ctr">
            <a:spAutoFit/>
          </a:bodyPr>
          <a:lstStyle/>
          <a:p>
            <a:r>
              <a:rPr lang="en-US" sz="1200" dirty="0">
                <a:solidFill>
                  <a:schemeClr val="tx2"/>
                </a:solidFill>
                <a:latin typeface="Raleway Medium" panose="020B0503030101060003" pitchFamily="34" charset="77"/>
              </a:rPr>
              <a:t>MOCKUP DEVICE</a:t>
            </a:r>
          </a:p>
        </p:txBody>
      </p:sp>
      <p:sp>
        <p:nvSpPr>
          <p:cNvPr id="16" name="TextBox 15">
            <a:extLst>
              <a:ext uri="{FF2B5EF4-FFF2-40B4-BE49-F238E27FC236}">
                <a16:creationId xmlns:a16="http://schemas.microsoft.com/office/drawing/2014/main" id="{98894512-4F82-ADA8-8E11-B7F285AEDA53}"/>
              </a:ext>
            </a:extLst>
          </p:cNvPr>
          <p:cNvSpPr txBox="1"/>
          <p:nvPr/>
        </p:nvSpPr>
        <p:spPr>
          <a:xfrm>
            <a:off x="6749010" y="2473499"/>
            <a:ext cx="4528590" cy="1906548"/>
          </a:xfrm>
          <a:prstGeom prst="rect">
            <a:avLst/>
          </a:prstGeom>
          <a:noFill/>
        </p:spPr>
        <p:txBody>
          <a:bodyPr wrap="square" lIns="0" tIns="0" rIns="0" bIns="0" rtlCol="0" anchor="t">
            <a:spAutoFit/>
          </a:bodyPr>
          <a:lstStyle/>
          <a:p>
            <a:pPr>
              <a:lnSpc>
                <a:spcPct val="150000"/>
              </a:lnSpc>
            </a:pPr>
            <a:r>
              <a:rPr lang="en-US" sz="1200" dirty="0">
                <a:solidFill>
                  <a:schemeClr val="tx2"/>
                </a:solidFill>
                <a:latin typeface="Raleway Medium" panose="020B0503030101060003" pitchFamily="34" charset="77"/>
              </a:rPr>
              <a:t>The customer details section empowers employees to manage customer information efficiently. Here, employees can input customer names and phone numbers for accurate bill generation. Additionally, this section provides valuable tools to enhance the checkout process, including a built-in calculator for price calculations and a 'Total Products' function that automatically calculates the overall purchase amount.</a:t>
            </a:r>
          </a:p>
        </p:txBody>
      </p:sp>
      <p:sp>
        <p:nvSpPr>
          <p:cNvPr id="17" name="Freeform 16">
            <a:extLst>
              <a:ext uri="{FF2B5EF4-FFF2-40B4-BE49-F238E27FC236}">
                <a16:creationId xmlns:a16="http://schemas.microsoft.com/office/drawing/2014/main" id="{750B159B-227A-512C-F0B0-232319A0D122}"/>
              </a:ext>
            </a:extLst>
          </p:cNvPr>
          <p:cNvSpPr/>
          <p:nvPr/>
        </p:nvSpPr>
        <p:spPr>
          <a:xfrm>
            <a:off x="6705688" y="1478172"/>
            <a:ext cx="2505846" cy="443676"/>
          </a:xfrm>
          <a:custGeom>
            <a:avLst/>
            <a:gdLst>
              <a:gd name="connsiteX0" fmla="*/ 0 w 686331"/>
              <a:gd name="connsiteY0" fmla="*/ 0 h 685916"/>
              <a:gd name="connsiteX1" fmla="*/ 686332 w 686331"/>
              <a:gd name="connsiteY1" fmla="*/ 0 h 685916"/>
              <a:gd name="connsiteX2" fmla="*/ 686332 w 686331"/>
              <a:gd name="connsiteY2" fmla="*/ 685916 h 685916"/>
              <a:gd name="connsiteX3" fmla="*/ 0 w 686331"/>
              <a:gd name="connsiteY3" fmla="*/ 685916 h 685916"/>
            </a:gdLst>
            <a:ahLst/>
            <a:cxnLst>
              <a:cxn ang="0">
                <a:pos x="connsiteX0" y="connsiteY0"/>
              </a:cxn>
              <a:cxn ang="0">
                <a:pos x="connsiteX1" y="connsiteY1"/>
              </a:cxn>
              <a:cxn ang="0">
                <a:pos x="connsiteX2" y="connsiteY2"/>
              </a:cxn>
              <a:cxn ang="0">
                <a:pos x="connsiteX3" y="connsiteY3"/>
              </a:cxn>
            </a:cxnLst>
            <a:rect l="l" t="t" r="r" b="b"/>
            <a:pathLst>
              <a:path w="686331" h="685916">
                <a:moveTo>
                  <a:pt x="0" y="0"/>
                </a:moveTo>
                <a:lnTo>
                  <a:pt x="686332" y="0"/>
                </a:lnTo>
                <a:lnTo>
                  <a:pt x="686332" y="685916"/>
                </a:lnTo>
                <a:lnTo>
                  <a:pt x="0" y="685916"/>
                </a:lnTo>
                <a:close/>
              </a:path>
            </a:pathLst>
          </a:custGeom>
          <a:gradFill>
            <a:gsLst>
              <a:gs pos="0">
                <a:schemeClr val="accent1"/>
              </a:gs>
              <a:gs pos="99000">
                <a:schemeClr val="accent2"/>
              </a:gs>
            </a:gsLst>
            <a:lin ang="13200000" scaled="0"/>
          </a:gradFill>
          <a:ln w="19050" cap="flat">
            <a:noFill/>
            <a:prstDash val="solid"/>
            <a:miter/>
          </a:ln>
          <a:effectLst>
            <a:outerShdw blurRad="165100" dist="63500" dir="5400000" sx="102000" sy="102000" algn="ctr" rotWithShape="0">
              <a:prstClr val="black">
                <a:alpha val="14888"/>
              </a:prstClr>
            </a:outerShdw>
          </a:effectLst>
        </p:spPr>
        <p:txBody>
          <a:bodyPr lIns="0" tIns="0" rIns="0" bIns="0" rtlCol="0" anchor="ctr"/>
          <a:lstStyle/>
          <a:p>
            <a:pPr algn="ctr"/>
            <a:r>
              <a:rPr lang="en-US" sz="1100" b="1" spc="100" dirty="0">
                <a:solidFill>
                  <a:srgbClr val="FFFFFF"/>
                </a:solidFill>
                <a:latin typeface="Raleway SemiBold" panose="020B0503030101060003" pitchFamily="34" charset="77"/>
                <a:cs typeface="Poppins Medium" panose="00000600000000000000" pitchFamily="2" charset="0"/>
              </a:rPr>
              <a:t>Retail Billing Area</a:t>
            </a:r>
          </a:p>
        </p:txBody>
      </p:sp>
      <p:pic>
        <p:nvPicPr>
          <p:cNvPr id="28" name="Picture 27">
            <a:extLst>
              <a:ext uri="{FF2B5EF4-FFF2-40B4-BE49-F238E27FC236}">
                <a16:creationId xmlns:a16="http://schemas.microsoft.com/office/drawing/2014/main" id="{D4985B93-5314-1127-CF60-5F542308A3EC}"/>
              </a:ext>
            </a:extLst>
          </p:cNvPr>
          <p:cNvPicPr>
            <a:picLocks noChangeAspect="1"/>
          </p:cNvPicPr>
          <p:nvPr/>
        </p:nvPicPr>
        <p:blipFill>
          <a:blip r:embed="rId3"/>
          <a:srcRect/>
          <a:stretch/>
        </p:blipFill>
        <p:spPr>
          <a:xfrm>
            <a:off x="700311" y="1264376"/>
            <a:ext cx="5402556" cy="3034717"/>
          </a:xfrm>
          <a:prstGeom prst="rect">
            <a:avLst/>
          </a:prstGeom>
        </p:spPr>
      </p:pic>
      <p:sp>
        <p:nvSpPr>
          <p:cNvPr id="4" name="Rectangle 3">
            <a:extLst>
              <a:ext uri="{FF2B5EF4-FFF2-40B4-BE49-F238E27FC236}">
                <a16:creationId xmlns:a16="http://schemas.microsoft.com/office/drawing/2014/main" id="{E4203F8E-A205-BF29-4FE6-AD219051B909}"/>
              </a:ext>
            </a:extLst>
          </p:cNvPr>
          <p:cNvSpPr/>
          <p:nvPr/>
        </p:nvSpPr>
        <p:spPr>
          <a:xfrm>
            <a:off x="2215166" y="1745729"/>
            <a:ext cx="2362930" cy="2174000"/>
          </a:xfrm>
          <a:prstGeom prst="rect">
            <a:avLst/>
          </a:prstGeom>
          <a:solidFill>
            <a:srgbClr val="E9C9EA">
              <a:alpha val="30196"/>
            </a:srgbClr>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3B4550"/>
              </a:solidFill>
            </a:endParaRPr>
          </a:p>
        </p:txBody>
      </p:sp>
      <p:sp>
        <p:nvSpPr>
          <p:cNvPr id="19" name="TextBox 18">
            <a:extLst>
              <a:ext uri="{FF2B5EF4-FFF2-40B4-BE49-F238E27FC236}">
                <a16:creationId xmlns:a16="http://schemas.microsoft.com/office/drawing/2014/main" id="{3627694B-8C32-8522-D3D0-D69CC855BAF4}"/>
              </a:ext>
            </a:extLst>
          </p:cNvPr>
          <p:cNvSpPr txBox="1"/>
          <p:nvPr/>
        </p:nvSpPr>
        <p:spPr>
          <a:xfrm>
            <a:off x="6705688" y="2124809"/>
            <a:ext cx="4456088" cy="326115"/>
          </a:xfrm>
          <a:prstGeom prst="rect">
            <a:avLst/>
          </a:prstGeom>
          <a:noFill/>
        </p:spPr>
        <p:txBody>
          <a:bodyPr wrap="square" lIns="0" tIns="0" rIns="0" bIns="0" rtlCol="0" anchor="t">
            <a:spAutoFit/>
          </a:bodyPr>
          <a:lstStyle/>
          <a:p>
            <a:pPr>
              <a:lnSpc>
                <a:spcPct val="150000"/>
              </a:lnSpc>
            </a:pPr>
            <a:r>
              <a:rPr lang="en-US" sz="1600" dirty="0">
                <a:solidFill>
                  <a:srgbClr val="6F39BE"/>
                </a:solidFill>
                <a:latin typeface="Raleway Medium" panose="020B0503030101060003" pitchFamily="34" charset="77"/>
              </a:rPr>
              <a:t>This is Customer Details and cart category </a:t>
            </a:r>
          </a:p>
        </p:txBody>
      </p:sp>
      <p:sp>
        <p:nvSpPr>
          <p:cNvPr id="20" name="Freeform 16">
            <a:extLst>
              <a:ext uri="{FF2B5EF4-FFF2-40B4-BE49-F238E27FC236}">
                <a16:creationId xmlns:a16="http://schemas.microsoft.com/office/drawing/2014/main" id="{C520A11A-E0BE-C0B6-B4BF-6B728F081D85}"/>
              </a:ext>
            </a:extLst>
          </p:cNvPr>
          <p:cNvSpPr/>
          <p:nvPr/>
        </p:nvSpPr>
        <p:spPr>
          <a:xfrm>
            <a:off x="7244178" y="4815839"/>
            <a:ext cx="4947822" cy="2042161"/>
          </a:xfrm>
          <a:custGeom>
            <a:avLst/>
            <a:gdLst>
              <a:gd name="connsiteX0" fmla="*/ 0 w 686331"/>
              <a:gd name="connsiteY0" fmla="*/ 0 h 685916"/>
              <a:gd name="connsiteX1" fmla="*/ 686332 w 686331"/>
              <a:gd name="connsiteY1" fmla="*/ 0 h 685916"/>
              <a:gd name="connsiteX2" fmla="*/ 686332 w 686331"/>
              <a:gd name="connsiteY2" fmla="*/ 685916 h 685916"/>
              <a:gd name="connsiteX3" fmla="*/ 0 w 686331"/>
              <a:gd name="connsiteY3" fmla="*/ 685916 h 685916"/>
            </a:gdLst>
            <a:ahLst/>
            <a:cxnLst>
              <a:cxn ang="0">
                <a:pos x="connsiteX0" y="connsiteY0"/>
              </a:cxn>
              <a:cxn ang="0">
                <a:pos x="connsiteX1" y="connsiteY1"/>
              </a:cxn>
              <a:cxn ang="0">
                <a:pos x="connsiteX2" y="connsiteY2"/>
              </a:cxn>
              <a:cxn ang="0">
                <a:pos x="connsiteX3" y="connsiteY3"/>
              </a:cxn>
            </a:cxnLst>
            <a:rect l="l" t="t" r="r" b="b"/>
            <a:pathLst>
              <a:path w="686331" h="685916">
                <a:moveTo>
                  <a:pt x="0" y="0"/>
                </a:moveTo>
                <a:lnTo>
                  <a:pt x="686332" y="0"/>
                </a:lnTo>
                <a:lnTo>
                  <a:pt x="686332" y="685916"/>
                </a:lnTo>
                <a:lnTo>
                  <a:pt x="0" y="685916"/>
                </a:lnTo>
                <a:close/>
              </a:path>
            </a:pathLst>
          </a:custGeom>
          <a:gradFill>
            <a:gsLst>
              <a:gs pos="0">
                <a:schemeClr val="accent1"/>
              </a:gs>
              <a:gs pos="99000">
                <a:schemeClr val="accent2"/>
              </a:gs>
            </a:gsLst>
            <a:lin ang="13200000" scaled="0"/>
          </a:gradFill>
          <a:ln w="19050" cap="flat">
            <a:noFill/>
            <a:prstDash val="solid"/>
            <a:miter/>
          </a:ln>
          <a:effectLst>
            <a:outerShdw blurRad="165100" dist="63500" dir="5400000" sx="102000" sy="102000" algn="ctr" rotWithShape="0">
              <a:prstClr val="black">
                <a:alpha val="14888"/>
              </a:prstClr>
            </a:outerShdw>
          </a:effectLst>
        </p:spPr>
        <p:txBody>
          <a:bodyPr lIns="0" tIns="0" rIns="0" bIns="0" rtlCol="0" anchor="ctr"/>
          <a:lstStyle/>
          <a:p>
            <a:pPr algn="ctr"/>
            <a:endParaRPr lang="en-US" sz="1100" b="1" spc="100" dirty="0">
              <a:solidFill>
                <a:srgbClr val="FFFFFF"/>
              </a:solidFill>
              <a:latin typeface="Raleway SemiBold" panose="020B0503030101060003" pitchFamily="34" charset="77"/>
              <a:cs typeface="Poppins Medium" panose="00000600000000000000" pitchFamily="2" charset="0"/>
            </a:endParaRPr>
          </a:p>
        </p:txBody>
      </p:sp>
    </p:spTree>
    <p:extLst>
      <p:ext uri="{BB962C8B-B14F-4D97-AF65-F5344CB8AC3E}">
        <p14:creationId xmlns:p14="http://schemas.microsoft.com/office/powerpoint/2010/main" val="396116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1B1CB6-F15F-0230-8C1B-691CA08D3EFA}"/>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15672" y="698120"/>
            <a:ext cx="6628649" cy="5832091"/>
          </a:xfrm>
          <a:custGeom>
            <a:avLst/>
            <a:gdLst>
              <a:gd name="connsiteX0" fmla="*/ 448260 w 6008914"/>
              <a:gd name="connsiteY0" fmla="*/ 506646 h 5286829"/>
              <a:gd name="connsiteX1" fmla="*/ 448260 w 6008914"/>
              <a:gd name="connsiteY1" fmla="*/ 3249846 h 5286829"/>
              <a:gd name="connsiteX2" fmla="*/ 5330503 w 6008914"/>
              <a:gd name="connsiteY2" fmla="*/ 3249846 h 5286829"/>
              <a:gd name="connsiteX3" fmla="*/ 5330503 w 6008914"/>
              <a:gd name="connsiteY3" fmla="*/ 506646 h 5286829"/>
              <a:gd name="connsiteX4" fmla="*/ 0 w 6008914"/>
              <a:gd name="connsiteY4" fmla="*/ 0 h 5286829"/>
              <a:gd name="connsiteX5" fmla="*/ 6008914 w 6008914"/>
              <a:gd name="connsiteY5" fmla="*/ 0 h 5286829"/>
              <a:gd name="connsiteX6" fmla="*/ 6008914 w 6008914"/>
              <a:gd name="connsiteY6" fmla="*/ 5286829 h 5286829"/>
              <a:gd name="connsiteX7" fmla="*/ 0 w 6008914"/>
              <a:gd name="connsiteY7" fmla="*/ 5286829 h 528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8914" h="5286829">
                <a:moveTo>
                  <a:pt x="448260" y="506646"/>
                </a:moveTo>
                <a:lnTo>
                  <a:pt x="448260" y="3249846"/>
                </a:lnTo>
                <a:lnTo>
                  <a:pt x="5330503" y="3249846"/>
                </a:lnTo>
                <a:lnTo>
                  <a:pt x="5330503" y="506646"/>
                </a:lnTo>
                <a:close/>
                <a:moveTo>
                  <a:pt x="0" y="0"/>
                </a:moveTo>
                <a:lnTo>
                  <a:pt x="6008914" y="0"/>
                </a:lnTo>
                <a:lnTo>
                  <a:pt x="6008914" y="5286829"/>
                </a:lnTo>
                <a:lnTo>
                  <a:pt x="0" y="5286829"/>
                </a:lnTo>
                <a:close/>
              </a:path>
            </a:pathLst>
          </a:custGeom>
        </p:spPr>
      </p:pic>
      <p:sp>
        <p:nvSpPr>
          <p:cNvPr id="29" name="Rectangle 28">
            <a:extLst>
              <a:ext uri="{FF2B5EF4-FFF2-40B4-BE49-F238E27FC236}">
                <a16:creationId xmlns:a16="http://schemas.microsoft.com/office/drawing/2014/main" id="{4C4819DD-903E-3E90-9675-849983DCE10C}"/>
              </a:ext>
            </a:extLst>
          </p:cNvPr>
          <p:cNvSpPr/>
          <p:nvPr/>
        </p:nvSpPr>
        <p:spPr>
          <a:xfrm>
            <a:off x="689952" y="1154979"/>
            <a:ext cx="5466372" cy="33814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sz="1600"/>
          </a:p>
        </p:txBody>
      </p:sp>
      <p:sp>
        <p:nvSpPr>
          <p:cNvPr id="15" name="TextBox 14">
            <a:extLst>
              <a:ext uri="{FF2B5EF4-FFF2-40B4-BE49-F238E27FC236}">
                <a16:creationId xmlns:a16="http://schemas.microsoft.com/office/drawing/2014/main" id="{5AB41034-FD36-D45B-835D-580F88E6A549}"/>
              </a:ext>
            </a:extLst>
          </p:cNvPr>
          <p:cNvSpPr txBox="1"/>
          <p:nvPr/>
        </p:nvSpPr>
        <p:spPr>
          <a:xfrm>
            <a:off x="6749010" y="1218446"/>
            <a:ext cx="1451139" cy="184666"/>
          </a:xfrm>
          <a:prstGeom prst="rect">
            <a:avLst/>
          </a:prstGeom>
          <a:noFill/>
        </p:spPr>
        <p:txBody>
          <a:bodyPr wrap="square" lIns="0" tIns="0" rIns="0" bIns="0" rtlCol="0" anchor="ctr">
            <a:spAutoFit/>
          </a:bodyPr>
          <a:lstStyle/>
          <a:p>
            <a:r>
              <a:rPr lang="en-US" sz="1200" dirty="0">
                <a:solidFill>
                  <a:schemeClr val="tx2"/>
                </a:solidFill>
                <a:latin typeface="Raleway Medium" panose="020B0503030101060003" pitchFamily="34" charset="77"/>
              </a:rPr>
              <a:t>MOCKUP DEVICE</a:t>
            </a:r>
          </a:p>
        </p:txBody>
      </p:sp>
      <p:sp>
        <p:nvSpPr>
          <p:cNvPr id="16" name="TextBox 15">
            <a:extLst>
              <a:ext uri="{FF2B5EF4-FFF2-40B4-BE49-F238E27FC236}">
                <a16:creationId xmlns:a16="http://schemas.microsoft.com/office/drawing/2014/main" id="{98894512-4F82-ADA8-8E11-B7F285AEDA53}"/>
              </a:ext>
            </a:extLst>
          </p:cNvPr>
          <p:cNvSpPr txBox="1"/>
          <p:nvPr/>
        </p:nvSpPr>
        <p:spPr>
          <a:xfrm>
            <a:off x="6749010" y="2473499"/>
            <a:ext cx="4528590" cy="1629549"/>
          </a:xfrm>
          <a:prstGeom prst="rect">
            <a:avLst/>
          </a:prstGeom>
          <a:noFill/>
        </p:spPr>
        <p:txBody>
          <a:bodyPr wrap="square" lIns="0" tIns="0" rIns="0" bIns="0" rtlCol="0" anchor="t">
            <a:spAutoFit/>
          </a:bodyPr>
          <a:lstStyle/>
          <a:p>
            <a:pPr>
              <a:lnSpc>
                <a:spcPct val="150000"/>
              </a:lnSpc>
            </a:pPr>
            <a:r>
              <a:rPr lang="en-US" sz="1200" dirty="0">
                <a:solidFill>
                  <a:schemeClr val="tx2"/>
                </a:solidFill>
                <a:latin typeface="Raleway Medium" panose="020B0503030101060003" pitchFamily="34" charset="77"/>
              </a:rPr>
              <a:t>This panel facilitates a streamlined checkout process for employees. It automatically calculates the total bill amount with a pre-set 5% discount, allowing for swift and accurate transactions. Additionally, employees can effortlessly print the bill for customer records, while the system seamlessly saves a copy for internal administration within the secure admin panel.</a:t>
            </a:r>
          </a:p>
        </p:txBody>
      </p:sp>
      <p:sp>
        <p:nvSpPr>
          <p:cNvPr id="17" name="Freeform 16">
            <a:extLst>
              <a:ext uri="{FF2B5EF4-FFF2-40B4-BE49-F238E27FC236}">
                <a16:creationId xmlns:a16="http://schemas.microsoft.com/office/drawing/2014/main" id="{750B159B-227A-512C-F0B0-232319A0D122}"/>
              </a:ext>
            </a:extLst>
          </p:cNvPr>
          <p:cNvSpPr/>
          <p:nvPr/>
        </p:nvSpPr>
        <p:spPr>
          <a:xfrm>
            <a:off x="6705688" y="1478172"/>
            <a:ext cx="2505846" cy="443676"/>
          </a:xfrm>
          <a:custGeom>
            <a:avLst/>
            <a:gdLst>
              <a:gd name="connsiteX0" fmla="*/ 0 w 686331"/>
              <a:gd name="connsiteY0" fmla="*/ 0 h 685916"/>
              <a:gd name="connsiteX1" fmla="*/ 686332 w 686331"/>
              <a:gd name="connsiteY1" fmla="*/ 0 h 685916"/>
              <a:gd name="connsiteX2" fmla="*/ 686332 w 686331"/>
              <a:gd name="connsiteY2" fmla="*/ 685916 h 685916"/>
              <a:gd name="connsiteX3" fmla="*/ 0 w 686331"/>
              <a:gd name="connsiteY3" fmla="*/ 685916 h 685916"/>
            </a:gdLst>
            <a:ahLst/>
            <a:cxnLst>
              <a:cxn ang="0">
                <a:pos x="connsiteX0" y="connsiteY0"/>
              </a:cxn>
              <a:cxn ang="0">
                <a:pos x="connsiteX1" y="connsiteY1"/>
              </a:cxn>
              <a:cxn ang="0">
                <a:pos x="connsiteX2" y="connsiteY2"/>
              </a:cxn>
              <a:cxn ang="0">
                <a:pos x="connsiteX3" y="connsiteY3"/>
              </a:cxn>
            </a:cxnLst>
            <a:rect l="l" t="t" r="r" b="b"/>
            <a:pathLst>
              <a:path w="686331" h="685916">
                <a:moveTo>
                  <a:pt x="0" y="0"/>
                </a:moveTo>
                <a:lnTo>
                  <a:pt x="686332" y="0"/>
                </a:lnTo>
                <a:lnTo>
                  <a:pt x="686332" y="685916"/>
                </a:lnTo>
                <a:lnTo>
                  <a:pt x="0" y="685916"/>
                </a:lnTo>
                <a:close/>
              </a:path>
            </a:pathLst>
          </a:custGeom>
          <a:gradFill>
            <a:gsLst>
              <a:gs pos="0">
                <a:schemeClr val="accent1"/>
              </a:gs>
              <a:gs pos="99000">
                <a:schemeClr val="accent2"/>
              </a:gs>
            </a:gsLst>
            <a:lin ang="13200000" scaled="0"/>
          </a:gradFill>
          <a:ln w="19050" cap="flat">
            <a:noFill/>
            <a:prstDash val="solid"/>
            <a:miter/>
          </a:ln>
          <a:effectLst>
            <a:outerShdw blurRad="165100" dist="63500" dir="5400000" sx="102000" sy="102000" algn="ctr" rotWithShape="0">
              <a:prstClr val="black">
                <a:alpha val="14888"/>
              </a:prstClr>
            </a:outerShdw>
          </a:effectLst>
        </p:spPr>
        <p:txBody>
          <a:bodyPr lIns="0" tIns="0" rIns="0" bIns="0" rtlCol="0" anchor="ctr"/>
          <a:lstStyle/>
          <a:p>
            <a:pPr algn="ctr"/>
            <a:r>
              <a:rPr lang="en-US" sz="1100" b="1" spc="100" dirty="0">
                <a:solidFill>
                  <a:srgbClr val="FFFFFF"/>
                </a:solidFill>
                <a:latin typeface="Raleway SemiBold" panose="020B0503030101060003" pitchFamily="34" charset="77"/>
                <a:cs typeface="Poppins Medium" panose="00000600000000000000" pitchFamily="2" charset="0"/>
              </a:rPr>
              <a:t>Retail Billing Area</a:t>
            </a:r>
          </a:p>
        </p:txBody>
      </p:sp>
      <p:pic>
        <p:nvPicPr>
          <p:cNvPr id="28" name="Picture 27">
            <a:extLst>
              <a:ext uri="{FF2B5EF4-FFF2-40B4-BE49-F238E27FC236}">
                <a16:creationId xmlns:a16="http://schemas.microsoft.com/office/drawing/2014/main" id="{D4985B93-5314-1127-CF60-5F542308A3EC}"/>
              </a:ext>
            </a:extLst>
          </p:cNvPr>
          <p:cNvPicPr>
            <a:picLocks noChangeAspect="1"/>
          </p:cNvPicPr>
          <p:nvPr/>
        </p:nvPicPr>
        <p:blipFill>
          <a:blip r:embed="rId3"/>
          <a:srcRect/>
          <a:stretch/>
        </p:blipFill>
        <p:spPr>
          <a:xfrm>
            <a:off x="700311" y="1264376"/>
            <a:ext cx="5402556" cy="3034717"/>
          </a:xfrm>
          <a:prstGeom prst="rect">
            <a:avLst/>
          </a:prstGeom>
        </p:spPr>
      </p:pic>
      <p:sp>
        <p:nvSpPr>
          <p:cNvPr id="4" name="Rectangle 3">
            <a:extLst>
              <a:ext uri="{FF2B5EF4-FFF2-40B4-BE49-F238E27FC236}">
                <a16:creationId xmlns:a16="http://schemas.microsoft.com/office/drawing/2014/main" id="{E4203F8E-A205-BF29-4FE6-AD219051B909}"/>
              </a:ext>
            </a:extLst>
          </p:cNvPr>
          <p:cNvSpPr/>
          <p:nvPr/>
        </p:nvSpPr>
        <p:spPr>
          <a:xfrm>
            <a:off x="2192020" y="3931920"/>
            <a:ext cx="3861308" cy="322579"/>
          </a:xfrm>
          <a:prstGeom prst="rect">
            <a:avLst/>
          </a:prstGeom>
          <a:solidFill>
            <a:srgbClr val="E9C9EA">
              <a:alpha val="30196"/>
            </a:srgbClr>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3B4550"/>
              </a:solidFill>
            </a:endParaRPr>
          </a:p>
        </p:txBody>
      </p:sp>
      <p:sp>
        <p:nvSpPr>
          <p:cNvPr id="19" name="TextBox 18">
            <a:extLst>
              <a:ext uri="{FF2B5EF4-FFF2-40B4-BE49-F238E27FC236}">
                <a16:creationId xmlns:a16="http://schemas.microsoft.com/office/drawing/2014/main" id="{3627694B-8C32-8522-D3D0-D69CC855BAF4}"/>
              </a:ext>
            </a:extLst>
          </p:cNvPr>
          <p:cNvSpPr txBox="1"/>
          <p:nvPr/>
        </p:nvSpPr>
        <p:spPr>
          <a:xfrm>
            <a:off x="6705688" y="2124809"/>
            <a:ext cx="4456088" cy="326115"/>
          </a:xfrm>
          <a:prstGeom prst="rect">
            <a:avLst/>
          </a:prstGeom>
          <a:noFill/>
        </p:spPr>
        <p:txBody>
          <a:bodyPr wrap="square" lIns="0" tIns="0" rIns="0" bIns="0" rtlCol="0" anchor="t">
            <a:spAutoFit/>
          </a:bodyPr>
          <a:lstStyle/>
          <a:p>
            <a:pPr>
              <a:lnSpc>
                <a:spcPct val="150000"/>
              </a:lnSpc>
            </a:pPr>
            <a:r>
              <a:rPr lang="en-US" sz="1600" dirty="0">
                <a:solidFill>
                  <a:srgbClr val="6F39BE"/>
                </a:solidFill>
                <a:latin typeface="Raleway Medium" panose="020B0503030101060003" pitchFamily="34" charset="77"/>
              </a:rPr>
              <a:t>This is Generate/save bill</a:t>
            </a:r>
          </a:p>
        </p:txBody>
      </p:sp>
      <p:sp>
        <p:nvSpPr>
          <p:cNvPr id="20" name="Freeform 16">
            <a:extLst>
              <a:ext uri="{FF2B5EF4-FFF2-40B4-BE49-F238E27FC236}">
                <a16:creationId xmlns:a16="http://schemas.microsoft.com/office/drawing/2014/main" id="{C520A11A-E0BE-C0B6-B4BF-6B728F081D85}"/>
              </a:ext>
            </a:extLst>
          </p:cNvPr>
          <p:cNvSpPr/>
          <p:nvPr/>
        </p:nvSpPr>
        <p:spPr>
          <a:xfrm>
            <a:off x="7244178" y="4815839"/>
            <a:ext cx="4947822" cy="2042161"/>
          </a:xfrm>
          <a:custGeom>
            <a:avLst/>
            <a:gdLst>
              <a:gd name="connsiteX0" fmla="*/ 0 w 686331"/>
              <a:gd name="connsiteY0" fmla="*/ 0 h 685916"/>
              <a:gd name="connsiteX1" fmla="*/ 686332 w 686331"/>
              <a:gd name="connsiteY1" fmla="*/ 0 h 685916"/>
              <a:gd name="connsiteX2" fmla="*/ 686332 w 686331"/>
              <a:gd name="connsiteY2" fmla="*/ 685916 h 685916"/>
              <a:gd name="connsiteX3" fmla="*/ 0 w 686331"/>
              <a:gd name="connsiteY3" fmla="*/ 685916 h 685916"/>
            </a:gdLst>
            <a:ahLst/>
            <a:cxnLst>
              <a:cxn ang="0">
                <a:pos x="connsiteX0" y="connsiteY0"/>
              </a:cxn>
              <a:cxn ang="0">
                <a:pos x="connsiteX1" y="connsiteY1"/>
              </a:cxn>
              <a:cxn ang="0">
                <a:pos x="connsiteX2" y="connsiteY2"/>
              </a:cxn>
              <a:cxn ang="0">
                <a:pos x="connsiteX3" y="connsiteY3"/>
              </a:cxn>
            </a:cxnLst>
            <a:rect l="l" t="t" r="r" b="b"/>
            <a:pathLst>
              <a:path w="686331" h="685916">
                <a:moveTo>
                  <a:pt x="0" y="0"/>
                </a:moveTo>
                <a:lnTo>
                  <a:pt x="686332" y="0"/>
                </a:lnTo>
                <a:lnTo>
                  <a:pt x="686332" y="685916"/>
                </a:lnTo>
                <a:lnTo>
                  <a:pt x="0" y="685916"/>
                </a:lnTo>
                <a:close/>
              </a:path>
            </a:pathLst>
          </a:custGeom>
          <a:gradFill>
            <a:gsLst>
              <a:gs pos="0">
                <a:schemeClr val="accent1"/>
              </a:gs>
              <a:gs pos="99000">
                <a:schemeClr val="accent2"/>
              </a:gs>
            </a:gsLst>
            <a:lin ang="13200000" scaled="0"/>
          </a:gradFill>
          <a:ln w="19050" cap="flat">
            <a:noFill/>
            <a:prstDash val="solid"/>
            <a:miter/>
          </a:ln>
          <a:effectLst>
            <a:outerShdw blurRad="165100" dist="63500" dir="5400000" sx="102000" sy="102000" algn="ctr" rotWithShape="0">
              <a:prstClr val="black">
                <a:alpha val="14888"/>
              </a:prstClr>
            </a:outerShdw>
          </a:effectLst>
        </p:spPr>
        <p:txBody>
          <a:bodyPr lIns="0" tIns="0" rIns="0" bIns="0" rtlCol="0" anchor="ctr"/>
          <a:lstStyle/>
          <a:p>
            <a:pPr algn="ctr"/>
            <a:endParaRPr lang="en-US" sz="1100" b="1" spc="100" dirty="0">
              <a:solidFill>
                <a:srgbClr val="FFFFFF"/>
              </a:solidFill>
              <a:latin typeface="Raleway SemiBold" panose="020B0503030101060003" pitchFamily="34" charset="77"/>
              <a:cs typeface="Poppins Medium" panose="00000600000000000000" pitchFamily="2" charset="0"/>
            </a:endParaRPr>
          </a:p>
        </p:txBody>
      </p:sp>
    </p:spTree>
    <p:extLst>
      <p:ext uri="{BB962C8B-B14F-4D97-AF65-F5344CB8AC3E}">
        <p14:creationId xmlns:p14="http://schemas.microsoft.com/office/powerpoint/2010/main" val="419799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1B1CB6-F15F-0230-8C1B-691CA08D3EFA}"/>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15672" y="698120"/>
            <a:ext cx="6628649" cy="5832091"/>
          </a:xfrm>
          <a:custGeom>
            <a:avLst/>
            <a:gdLst>
              <a:gd name="connsiteX0" fmla="*/ 448260 w 6008914"/>
              <a:gd name="connsiteY0" fmla="*/ 506646 h 5286829"/>
              <a:gd name="connsiteX1" fmla="*/ 448260 w 6008914"/>
              <a:gd name="connsiteY1" fmla="*/ 3249846 h 5286829"/>
              <a:gd name="connsiteX2" fmla="*/ 5330503 w 6008914"/>
              <a:gd name="connsiteY2" fmla="*/ 3249846 h 5286829"/>
              <a:gd name="connsiteX3" fmla="*/ 5330503 w 6008914"/>
              <a:gd name="connsiteY3" fmla="*/ 506646 h 5286829"/>
              <a:gd name="connsiteX4" fmla="*/ 0 w 6008914"/>
              <a:gd name="connsiteY4" fmla="*/ 0 h 5286829"/>
              <a:gd name="connsiteX5" fmla="*/ 6008914 w 6008914"/>
              <a:gd name="connsiteY5" fmla="*/ 0 h 5286829"/>
              <a:gd name="connsiteX6" fmla="*/ 6008914 w 6008914"/>
              <a:gd name="connsiteY6" fmla="*/ 5286829 h 5286829"/>
              <a:gd name="connsiteX7" fmla="*/ 0 w 6008914"/>
              <a:gd name="connsiteY7" fmla="*/ 5286829 h 528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8914" h="5286829">
                <a:moveTo>
                  <a:pt x="448260" y="506646"/>
                </a:moveTo>
                <a:lnTo>
                  <a:pt x="448260" y="3249846"/>
                </a:lnTo>
                <a:lnTo>
                  <a:pt x="5330503" y="3249846"/>
                </a:lnTo>
                <a:lnTo>
                  <a:pt x="5330503" y="506646"/>
                </a:lnTo>
                <a:close/>
                <a:moveTo>
                  <a:pt x="0" y="0"/>
                </a:moveTo>
                <a:lnTo>
                  <a:pt x="6008914" y="0"/>
                </a:lnTo>
                <a:lnTo>
                  <a:pt x="6008914" y="5286829"/>
                </a:lnTo>
                <a:lnTo>
                  <a:pt x="0" y="5286829"/>
                </a:lnTo>
                <a:close/>
              </a:path>
            </a:pathLst>
          </a:custGeom>
        </p:spPr>
      </p:pic>
      <p:sp>
        <p:nvSpPr>
          <p:cNvPr id="29" name="Rectangle 28">
            <a:extLst>
              <a:ext uri="{FF2B5EF4-FFF2-40B4-BE49-F238E27FC236}">
                <a16:creationId xmlns:a16="http://schemas.microsoft.com/office/drawing/2014/main" id="{4C4819DD-903E-3E90-9675-849983DCE10C}"/>
              </a:ext>
            </a:extLst>
          </p:cNvPr>
          <p:cNvSpPr/>
          <p:nvPr/>
        </p:nvSpPr>
        <p:spPr>
          <a:xfrm>
            <a:off x="689952" y="1154979"/>
            <a:ext cx="5466372" cy="33814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sz="1600"/>
          </a:p>
        </p:txBody>
      </p:sp>
      <p:sp>
        <p:nvSpPr>
          <p:cNvPr id="15" name="TextBox 14">
            <a:extLst>
              <a:ext uri="{FF2B5EF4-FFF2-40B4-BE49-F238E27FC236}">
                <a16:creationId xmlns:a16="http://schemas.microsoft.com/office/drawing/2014/main" id="{5AB41034-FD36-D45B-835D-580F88E6A549}"/>
              </a:ext>
            </a:extLst>
          </p:cNvPr>
          <p:cNvSpPr txBox="1"/>
          <p:nvPr/>
        </p:nvSpPr>
        <p:spPr>
          <a:xfrm>
            <a:off x="6749010" y="1218446"/>
            <a:ext cx="1451139" cy="184666"/>
          </a:xfrm>
          <a:prstGeom prst="rect">
            <a:avLst/>
          </a:prstGeom>
          <a:noFill/>
        </p:spPr>
        <p:txBody>
          <a:bodyPr wrap="square" lIns="0" tIns="0" rIns="0" bIns="0" rtlCol="0" anchor="ctr">
            <a:spAutoFit/>
          </a:bodyPr>
          <a:lstStyle/>
          <a:p>
            <a:r>
              <a:rPr lang="en-US" sz="1200" dirty="0">
                <a:solidFill>
                  <a:schemeClr val="tx2"/>
                </a:solidFill>
                <a:latin typeface="Raleway Medium" panose="020B0503030101060003" pitchFamily="34" charset="77"/>
              </a:rPr>
              <a:t>MOCKUP DEVICE</a:t>
            </a:r>
          </a:p>
        </p:txBody>
      </p:sp>
      <p:sp>
        <p:nvSpPr>
          <p:cNvPr id="16" name="TextBox 15">
            <a:extLst>
              <a:ext uri="{FF2B5EF4-FFF2-40B4-BE49-F238E27FC236}">
                <a16:creationId xmlns:a16="http://schemas.microsoft.com/office/drawing/2014/main" id="{98894512-4F82-ADA8-8E11-B7F285AEDA53}"/>
              </a:ext>
            </a:extLst>
          </p:cNvPr>
          <p:cNvSpPr txBox="1"/>
          <p:nvPr/>
        </p:nvSpPr>
        <p:spPr>
          <a:xfrm>
            <a:off x="6749010" y="2473499"/>
            <a:ext cx="4528590" cy="1075551"/>
          </a:xfrm>
          <a:prstGeom prst="rect">
            <a:avLst/>
          </a:prstGeom>
          <a:noFill/>
        </p:spPr>
        <p:txBody>
          <a:bodyPr wrap="square" lIns="0" tIns="0" rIns="0" bIns="0" rtlCol="0" anchor="t">
            <a:spAutoFit/>
          </a:bodyPr>
          <a:lstStyle/>
          <a:p>
            <a:pPr>
              <a:lnSpc>
                <a:spcPct val="150000"/>
              </a:lnSpc>
            </a:pPr>
            <a:r>
              <a:rPr lang="en-US" sz="1200" dirty="0">
                <a:solidFill>
                  <a:schemeClr val="tx2"/>
                </a:solidFill>
                <a:latin typeface="Raleway Medium" panose="020B0503030101060003" pitchFamily="34" charset="77"/>
              </a:rPr>
              <a:t>The customer bill area offers a valuable preview function, allowing employees to meticulously review all bill details before finalizing and printing. This enhances accuracy and ensures customer satisfaction.</a:t>
            </a:r>
          </a:p>
        </p:txBody>
      </p:sp>
      <p:sp>
        <p:nvSpPr>
          <p:cNvPr id="17" name="Freeform 16">
            <a:extLst>
              <a:ext uri="{FF2B5EF4-FFF2-40B4-BE49-F238E27FC236}">
                <a16:creationId xmlns:a16="http://schemas.microsoft.com/office/drawing/2014/main" id="{750B159B-227A-512C-F0B0-232319A0D122}"/>
              </a:ext>
            </a:extLst>
          </p:cNvPr>
          <p:cNvSpPr/>
          <p:nvPr/>
        </p:nvSpPr>
        <p:spPr>
          <a:xfrm>
            <a:off x="6705688" y="1478172"/>
            <a:ext cx="2505846" cy="443676"/>
          </a:xfrm>
          <a:custGeom>
            <a:avLst/>
            <a:gdLst>
              <a:gd name="connsiteX0" fmla="*/ 0 w 686331"/>
              <a:gd name="connsiteY0" fmla="*/ 0 h 685916"/>
              <a:gd name="connsiteX1" fmla="*/ 686332 w 686331"/>
              <a:gd name="connsiteY1" fmla="*/ 0 h 685916"/>
              <a:gd name="connsiteX2" fmla="*/ 686332 w 686331"/>
              <a:gd name="connsiteY2" fmla="*/ 685916 h 685916"/>
              <a:gd name="connsiteX3" fmla="*/ 0 w 686331"/>
              <a:gd name="connsiteY3" fmla="*/ 685916 h 685916"/>
            </a:gdLst>
            <a:ahLst/>
            <a:cxnLst>
              <a:cxn ang="0">
                <a:pos x="connsiteX0" y="connsiteY0"/>
              </a:cxn>
              <a:cxn ang="0">
                <a:pos x="connsiteX1" y="connsiteY1"/>
              </a:cxn>
              <a:cxn ang="0">
                <a:pos x="connsiteX2" y="connsiteY2"/>
              </a:cxn>
              <a:cxn ang="0">
                <a:pos x="connsiteX3" y="connsiteY3"/>
              </a:cxn>
            </a:cxnLst>
            <a:rect l="l" t="t" r="r" b="b"/>
            <a:pathLst>
              <a:path w="686331" h="685916">
                <a:moveTo>
                  <a:pt x="0" y="0"/>
                </a:moveTo>
                <a:lnTo>
                  <a:pt x="686332" y="0"/>
                </a:lnTo>
                <a:lnTo>
                  <a:pt x="686332" y="685916"/>
                </a:lnTo>
                <a:lnTo>
                  <a:pt x="0" y="685916"/>
                </a:lnTo>
                <a:close/>
              </a:path>
            </a:pathLst>
          </a:custGeom>
          <a:gradFill>
            <a:gsLst>
              <a:gs pos="0">
                <a:schemeClr val="accent1"/>
              </a:gs>
              <a:gs pos="99000">
                <a:schemeClr val="accent2"/>
              </a:gs>
            </a:gsLst>
            <a:lin ang="13200000" scaled="0"/>
          </a:gradFill>
          <a:ln w="19050" cap="flat">
            <a:noFill/>
            <a:prstDash val="solid"/>
            <a:miter/>
          </a:ln>
          <a:effectLst>
            <a:outerShdw blurRad="165100" dist="63500" dir="5400000" sx="102000" sy="102000" algn="ctr" rotWithShape="0">
              <a:prstClr val="black">
                <a:alpha val="14888"/>
              </a:prstClr>
            </a:outerShdw>
          </a:effectLst>
        </p:spPr>
        <p:txBody>
          <a:bodyPr lIns="0" tIns="0" rIns="0" bIns="0" rtlCol="0" anchor="ctr"/>
          <a:lstStyle/>
          <a:p>
            <a:pPr algn="ctr"/>
            <a:r>
              <a:rPr lang="en-US" sz="1100" b="1" spc="100" dirty="0">
                <a:solidFill>
                  <a:srgbClr val="FFFFFF"/>
                </a:solidFill>
                <a:latin typeface="Raleway SemiBold" panose="020B0503030101060003" pitchFamily="34" charset="77"/>
                <a:cs typeface="Poppins Medium" panose="00000600000000000000" pitchFamily="2" charset="0"/>
              </a:rPr>
              <a:t>Retail Billing Area</a:t>
            </a:r>
          </a:p>
        </p:txBody>
      </p:sp>
      <p:pic>
        <p:nvPicPr>
          <p:cNvPr id="28" name="Picture 27">
            <a:extLst>
              <a:ext uri="{FF2B5EF4-FFF2-40B4-BE49-F238E27FC236}">
                <a16:creationId xmlns:a16="http://schemas.microsoft.com/office/drawing/2014/main" id="{D4985B93-5314-1127-CF60-5F542308A3EC}"/>
              </a:ext>
            </a:extLst>
          </p:cNvPr>
          <p:cNvPicPr>
            <a:picLocks noChangeAspect="1"/>
          </p:cNvPicPr>
          <p:nvPr/>
        </p:nvPicPr>
        <p:blipFill>
          <a:blip r:embed="rId3"/>
          <a:srcRect/>
          <a:stretch/>
        </p:blipFill>
        <p:spPr>
          <a:xfrm>
            <a:off x="700311" y="1264376"/>
            <a:ext cx="5402556" cy="3034717"/>
          </a:xfrm>
          <a:prstGeom prst="rect">
            <a:avLst/>
          </a:prstGeom>
        </p:spPr>
      </p:pic>
      <p:sp>
        <p:nvSpPr>
          <p:cNvPr id="19" name="TextBox 18">
            <a:extLst>
              <a:ext uri="{FF2B5EF4-FFF2-40B4-BE49-F238E27FC236}">
                <a16:creationId xmlns:a16="http://schemas.microsoft.com/office/drawing/2014/main" id="{3627694B-8C32-8522-D3D0-D69CC855BAF4}"/>
              </a:ext>
            </a:extLst>
          </p:cNvPr>
          <p:cNvSpPr txBox="1"/>
          <p:nvPr/>
        </p:nvSpPr>
        <p:spPr>
          <a:xfrm>
            <a:off x="6705688" y="2124809"/>
            <a:ext cx="4456088" cy="326115"/>
          </a:xfrm>
          <a:prstGeom prst="rect">
            <a:avLst/>
          </a:prstGeom>
          <a:noFill/>
        </p:spPr>
        <p:txBody>
          <a:bodyPr wrap="square" lIns="0" tIns="0" rIns="0" bIns="0" rtlCol="0" anchor="t">
            <a:spAutoFit/>
          </a:bodyPr>
          <a:lstStyle/>
          <a:p>
            <a:pPr>
              <a:lnSpc>
                <a:spcPct val="150000"/>
              </a:lnSpc>
            </a:pPr>
            <a:r>
              <a:rPr lang="en-US" sz="1600" dirty="0">
                <a:solidFill>
                  <a:srgbClr val="6F39BE"/>
                </a:solidFill>
                <a:latin typeface="Raleway Medium" panose="020B0503030101060003" pitchFamily="34" charset="77"/>
              </a:rPr>
              <a:t>This is Customer Bill/Area </a:t>
            </a:r>
          </a:p>
        </p:txBody>
      </p:sp>
      <p:sp>
        <p:nvSpPr>
          <p:cNvPr id="20" name="Freeform 16">
            <a:extLst>
              <a:ext uri="{FF2B5EF4-FFF2-40B4-BE49-F238E27FC236}">
                <a16:creationId xmlns:a16="http://schemas.microsoft.com/office/drawing/2014/main" id="{C520A11A-E0BE-C0B6-B4BF-6B728F081D85}"/>
              </a:ext>
            </a:extLst>
          </p:cNvPr>
          <p:cNvSpPr/>
          <p:nvPr/>
        </p:nvSpPr>
        <p:spPr>
          <a:xfrm>
            <a:off x="7244178" y="4815839"/>
            <a:ext cx="4947822" cy="2042161"/>
          </a:xfrm>
          <a:custGeom>
            <a:avLst/>
            <a:gdLst>
              <a:gd name="connsiteX0" fmla="*/ 0 w 686331"/>
              <a:gd name="connsiteY0" fmla="*/ 0 h 685916"/>
              <a:gd name="connsiteX1" fmla="*/ 686332 w 686331"/>
              <a:gd name="connsiteY1" fmla="*/ 0 h 685916"/>
              <a:gd name="connsiteX2" fmla="*/ 686332 w 686331"/>
              <a:gd name="connsiteY2" fmla="*/ 685916 h 685916"/>
              <a:gd name="connsiteX3" fmla="*/ 0 w 686331"/>
              <a:gd name="connsiteY3" fmla="*/ 685916 h 685916"/>
            </a:gdLst>
            <a:ahLst/>
            <a:cxnLst>
              <a:cxn ang="0">
                <a:pos x="connsiteX0" y="connsiteY0"/>
              </a:cxn>
              <a:cxn ang="0">
                <a:pos x="connsiteX1" y="connsiteY1"/>
              </a:cxn>
              <a:cxn ang="0">
                <a:pos x="connsiteX2" y="connsiteY2"/>
              </a:cxn>
              <a:cxn ang="0">
                <a:pos x="connsiteX3" y="connsiteY3"/>
              </a:cxn>
            </a:cxnLst>
            <a:rect l="l" t="t" r="r" b="b"/>
            <a:pathLst>
              <a:path w="686331" h="685916">
                <a:moveTo>
                  <a:pt x="0" y="0"/>
                </a:moveTo>
                <a:lnTo>
                  <a:pt x="686332" y="0"/>
                </a:lnTo>
                <a:lnTo>
                  <a:pt x="686332" y="685916"/>
                </a:lnTo>
                <a:lnTo>
                  <a:pt x="0" y="685916"/>
                </a:lnTo>
                <a:close/>
              </a:path>
            </a:pathLst>
          </a:custGeom>
          <a:gradFill>
            <a:gsLst>
              <a:gs pos="0">
                <a:schemeClr val="accent1"/>
              </a:gs>
              <a:gs pos="99000">
                <a:schemeClr val="accent2"/>
              </a:gs>
            </a:gsLst>
            <a:lin ang="13200000" scaled="0"/>
          </a:gradFill>
          <a:ln w="19050" cap="flat">
            <a:noFill/>
            <a:prstDash val="solid"/>
            <a:miter/>
          </a:ln>
          <a:effectLst>
            <a:outerShdw blurRad="165100" dist="63500" dir="5400000" sx="102000" sy="102000" algn="ctr" rotWithShape="0">
              <a:prstClr val="black">
                <a:alpha val="14888"/>
              </a:prstClr>
            </a:outerShdw>
          </a:effectLst>
        </p:spPr>
        <p:txBody>
          <a:bodyPr lIns="0" tIns="0" rIns="0" bIns="0" rtlCol="0" anchor="ctr"/>
          <a:lstStyle/>
          <a:p>
            <a:pPr algn="ctr"/>
            <a:endParaRPr lang="en-US" sz="1100" b="1" spc="100" dirty="0">
              <a:solidFill>
                <a:srgbClr val="FFFFFF"/>
              </a:solidFill>
              <a:latin typeface="Raleway SemiBold" panose="020B0503030101060003" pitchFamily="34" charset="77"/>
              <a:cs typeface="Poppins Medium" panose="00000600000000000000" pitchFamily="2" charset="0"/>
            </a:endParaRPr>
          </a:p>
        </p:txBody>
      </p:sp>
      <p:sp>
        <p:nvSpPr>
          <p:cNvPr id="2" name="Rectangle 1">
            <a:extLst>
              <a:ext uri="{FF2B5EF4-FFF2-40B4-BE49-F238E27FC236}">
                <a16:creationId xmlns:a16="http://schemas.microsoft.com/office/drawing/2014/main" id="{4DDCFD79-3F81-28C9-2D8C-85ADA27328B9}"/>
              </a:ext>
            </a:extLst>
          </p:cNvPr>
          <p:cNvSpPr/>
          <p:nvPr/>
        </p:nvSpPr>
        <p:spPr>
          <a:xfrm>
            <a:off x="4631436" y="1728229"/>
            <a:ext cx="1434084" cy="2174000"/>
          </a:xfrm>
          <a:prstGeom prst="rect">
            <a:avLst/>
          </a:prstGeom>
          <a:solidFill>
            <a:srgbClr val="E9C9EA">
              <a:alpha val="30196"/>
            </a:srgbClr>
          </a:solid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3B4550"/>
              </a:solidFill>
            </a:endParaRPr>
          </a:p>
        </p:txBody>
      </p:sp>
    </p:spTree>
    <p:extLst>
      <p:ext uri="{BB962C8B-B14F-4D97-AF65-F5344CB8AC3E}">
        <p14:creationId xmlns:p14="http://schemas.microsoft.com/office/powerpoint/2010/main" val="209350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A3B3DE-6220-D5E0-C03E-B9F012C7BD4D}"/>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781675" y="-99739"/>
            <a:ext cx="6628649" cy="5832091"/>
          </a:xfrm>
          <a:custGeom>
            <a:avLst/>
            <a:gdLst>
              <a:gd name="connsiteX0" fmla="*/ 448260 w 6008914"/>
              <a:gd name="connsiteY0" fmla="*/ 506646 h 5286829"/>
              <a:gd name="connsiteX1" fmla="*/ 448260 w 6008914"/>
              <a:gd name="connsiteY1" fmla="*/ 3249846 h 5286829"/>
              <a:gd name="connsiteX2" fmla="*/ 5330503 w 6008914"/>
              <a:gd name="connsiteY2" fmla="*/ 3249846 h 5286829"/>
              <a:gd name="connsiteX3" fmla="*/ 5330503 w 6008914"/>
              <a:gd name="connsiteY3" fmla="*/ 506646 h 5286829"/>
              <a:gd name="connsiteX4" fmla="*/ 0 w 6008914"/>
              <a:gd name="connsiteY4" fmla="*/ 0 h 5286829"/>
              <a:gd name="connsiteX5" fmla="*/ 6008914 w 6008914"/>
              <a:gd name="connsiteY5" fmla="*/ 0 h 5286829"/>
              <a:gd name="connsiteX6" fmla="*/ 6008914 w 6008914"/>
              <a:gd name="connsiteY6" fmla="*/ 5286829 h 5286829"/>
              <a:gd name="connsiteX7" fmla="*/ 0 w 6008914"/>
              <a:gd name="connsiteY7" fmla="*/ 5286829 h 528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8914" h="5286829">
                <a:moveTo>
                  <a:pt x="448260" y="506646"/>
                </a:moveTo>
                <a:lnTo>
                  <a:pt x="448260" y="3249846"/>
                </a:lnTo>
                <a:lnTo>
                  <a:pt x="5330503" y="3249846"/>
                </a:lnTo>
                <a:lnTo>
                  <a:pt x="5330503" y="506646"/>
                </a:lnTo>
                <a:close/>
                <a:moveTo>
                  <a:pt x="0" y="0"/>
                </a:moveTo>
                <a:lnTo>
                  <a:pt x="6008914" y="0"/>
                </a:lnTo>
                <a:lnTo>
                  <a:pt x="6008914" y="5286829"/>
                </a:lnTo>
                <a:lnTo>
                  <a:pt x="0" y="5286829"/>
                </a:lnTo>
                <a:close/>
              </a:path>
            </a:pathLst>
          </a:custGeom>
        </p:spPr>
      </p:pic>
      <p:sp>
        <p:nvSpPr>
          <p:cNvPr id="53" name="Rectangle 52">
            <a:extLst>
              <a:ext uri="{FF2B5EF4-FFF2-40B4-BE49-F238E27FC236}">
                <a16:creationId xmlns:a16="http://schemas.microsoft.com/office/drawing/2014/main" id="{B6945799-A41A-21F9-525B-759FB51FAAB3}"/>
              </a:ext>
            </a:extLst>
          </p:cNvPr>
          <p:cNvSpPr/>
          <p:nvPr/>
        </p:nvSpPr>
        <p:spPr>
          <a:xfrm>
            <a:off x="499780" y="5145741"/>
            <a:ext cx="11192437" cy="12407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15993F4C-213E-7C7B-90C8-FE3701AC3E17}"/>
              </a:ext>
            </a:extLst>
          </p:cNvPr>
          <p:cNvSpPr/>
          <p:nvPr/>
        </p:nvSpPr>
        <p:spPr>
          <a:xfrm>
            <a:off x="3255955" y="357120"/>
            <a:ext cx="5466372" cy="33814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sz="1600"/>
          </a:p>
        </p:txBody>
      </p:sp>
      <p:pic>
        <p:nvPicPr>
          <p:cNvPr id="38" name="Picture 37">
            <a:extLst>
              <a:ext uri="{FF2B5EF4-FFF2-40B4-BE49-F238E27FC236}">
                <a16:creationId xmlns:a16="http://schemas.microsoft.com/office/drawing/2014/main" id="{BF252244-A121-91B6-602A-663360292B32}"/>
              </a:ext>
            </a:extLst>
          </p:cNvPr>
          <p:cNvPicPr>
            <a:picLocks noChangeAspect="1"/>
          </p:cNvPicPr>
          <p:nvPr/>
        </p:nvPicPr>
        <p:blipFill>
          <a:blip r:embed="rId3"/>
          <a:srcRect/>
          <a:stretch/>
        </p:blipFill>
        <p:spPr>
          <a:xfrm>
            <a:off x="3266314" y="471483"/>
            <a:ext cx="5402556" cy="3024784"/>
          </a:xfrm>
          <a:prstGeom prst="rect">
            <a:avLst/>
          </a:prstGeom>
        </p:spPr>
      </p:pic>
      <p:sp>
        <p:nvSpPr>
          <p:cNvPr id="46" name="Freeform 16">
            <a:extLst>
              <a:ext uri="{FF2B5EF4-FFF2-40B4-BE49-F238E27FC236}">
                <a16:creationId xmlns:a16="http://schemas.microsoft.com/office/drawing/2014/main" id="{1608B4DC-1238-0FF0-5E34-A74284D7D1CF}"/>
              </a:ext>
            </a:extLst>
          </p:cNvPr>
          <p:cNvSpPr/>
          <p:nvPr/>
        </p:nvSpPr>
        <p:spPr>
          <a:xfrm>
            <a:off x="8987630" y="249645"/>
            <a:ext cx="2505846" cy="443676"/>
          </a:xfrm>
          <a:custGeom>
            <a:avLst/>
            <a:gdLst>
              <a:gd name="connsiteX0" fmla="*/ 0 w 686331"/>
              <a:gd name="connsiteY0" fmla="*/ 0 h 685916"/>
              <a:gd name="connsiteX1" fmla="*/ 686332 w 686331"/>
              <a:gd name="connsiteY1" fmla="*/ 0 h 685916"/>
              <a:gd name="connsiteX2" fmla="*/ 686332 w 686331"/>
              <a:gd name="connsiteY2" fmla="*/ 685916 h 685916"/>
              <a:gd name="connsiteX3" fmla="*/ 0 w 686331"/>
              <a:gd name="connsiteY3" fmla="*/ 685916 h 685916"/>
            </a:gdLst>
            <a:ahLst/>
            <a:cxnLst>
              <a:cxn ang="0">
                <a:pos x="connsiteX0" y="connsiteY0"/>
              </a:cxn>
              <a:cxn ang="0">
                <a:pos x="connsiteX1" y="connsiteY1"/>
              </a:cxn>
              <a:cxn ang="0">
                <a:pos x="connsiteX2" y="connsiteY2"/>
              </a:cxn>
              <a:cxn ang="0">
                <a:pos x="connsiteX3" y="connsiteY3"/>
              </a:cxn>
            </a:cxnLst>
            <a:rect l="l" t="t" r="r" b="b"/>
            <a:pathLst>
              <a:path w="686331" h="685916">
                <a:moveTo>
                  <a:pt x="0" y="0"/>
                </a:moveTo>
                <a:lnTo>
                  <a:pt x="686332" y="0"/>
                </a:lnTo>
                <a:lnTo>
                  <a:pt x="686332" y="685916"/>
                </a:lnTo>
                <a:lnTo>
                  <a:pt x="0" y="685916"/>
                </a:lnTo>
                <a:close/>
              </a:path>
            </a:pathLst>
          </a:custGeom>
          <a:solidFill>
            <a:schemeClr val="bg1"/>
          </a:solidFill>
          <a:ln w="19050" cap="flat">
            <a:noFill/>
            <a:prstDash val="solid"/>
            <a:miter/>
          </a:ln>
          <a:effectLst>
            <a:outerShdw blurRad="165100" dist="63500" dir="5400000" sx="102000" sy="102000" algn="ctr" rotWithShape="0">
              <a:prstClr val="black">
                <a:alpha val="14888"/>
              </a:prstClr>
            </a:outerShdw>
          </a:effectLst>
        </p:spPr>
        <p:txBody>
          <a:bodyPr lIns="0" tIns="0" rIns="0" bIns="0" rtlCol="0" anchor="ctr"/>
          <a:lstStyle/>
          <a:p>
            <a:pPr algn="ctr"/>
            <a:r>
              <a:rPr lang="en-US" sz="1100" b="1" spc="100" dirty="0">
                <a:solidFill>
                  <a:schemeClr val="accent1">
                    <a:lumMod val="75000"/>
                  </a:schemeClr>
                </a:solidFill>
                <a:latin typeface="Raleway SemiBold" panose="020B0503030101060003" pitchFamily="34" charset="77"/>
                <a:cs typeface="Poppins Medium" panose="00000600000000000000" pitchFamily="2" charset="0"/>
              </a:rPr>
              <a:t>Let’s make a bill</a:t>
            </a:r>
          </a:p>
        </p:txBody>
      </p:sp>
      <p:sp>
        <p:nvSpPr>
          <p:cNvPr id="51" name="TextBox 50">
            <a:extLst>
              <a:ext uri="{FF2B5EF4-FFF2-40B4-BE49-F238E27FC236}">
                <a16:creationId xmlns:a16="http://schemas.microsoft.com/office/drawing/2014/main" id="{30DCB15B-42FB-7AAF-5516-4FAB694ABB52}"/>
              </a:ext>
            </a:extLst>
          </p:cNvPr>
          <p:cNvSpPr txBox="1"/>
          <p:nvPr/>
        </p:nvSpPr>
        <p:spPr>
          <a:xfrm>
            <a:off x="499779" y="5396797"/>
            <a:ext cx="11192437" cy="738664"/>
          </a:xfrm>
          <a:prstGeom prst="rect">
            <a:avLst/>
          </a:prstGeom>
          <a:noFill/>
        </p:spPr>
        <p:txBody>
          <a:bodyPr wrap="square">
            <a:spAutoFit/>
          </a:bodyPr>
          <a:lstStyle/>
          <a:p>
            <a:pPr algn="ctr"/>
            <a:r>
              <a:rPr lang="en-US" sz="1400" dirty="0">
                <a:solidFill>
                  <a:schemeClr val="accent2">
                    <a:lumMod val="75000"/>
                  </a:schemeClr>
                </a:solidFill>
                <a:latin typeface="Raleway" pitchFamily="2" charset="0"/>
              </a:rPr>
              <a:t>Following efficient customer information entry (name and phone number) and product selection with corresponding quantities, the system automatically calculates the net bill amount. This streamlined workflow empowers employees to finalize the transaction with a simple click on the 'Generate/Save Bill' button, ensuring both bill generation and secure record-keeping within the system.</a:t>
            </a:r>
            <a:endParaRPr lang="en-IN" sz="1400" dirty="0">
              <a:solidFill>
                <a:schemeClr val="accent2">
                  <a:lumMod val="75000"/>
                </a:schemeClr>
              </a:solidFill>
              <a:latin typeface="Raleway" pitchFamily="2" charset="0"/>
            </a:endParaRPr>
          </a:p>
        </p:txBody>
      </p:sp>
      <p:sp>
        <p:nvSpPr>
          <p:cNvPr id="66" name="Half Frame 65">
            <a:extLst>
              <a:ext uri="{FF2B5EF4-FFF2-40B4-BE49-F238E27FC236}">
                <a16:creationId xmlns:a16="http://schemas.microsoft.com/office/drawing/2014/main" id="{32F9B44C-B4DC-8953-D0A1-F91C8A9AFF29}"/>
              </a:ext>
            </a:extLst>
          </p:cNvPr>
          <p:cNvSpPr/>
          <p:nvPr/>
        </p:nvSpPr>
        <p:spPr>
          <a:xfrm rot="5400000">
            <a:off x="11139115" y="149843"/>
            <a:ext cx="304872" cy="450812"/>
          </a:xfrm>
          <a:prstGeom prst="halfFrame">
            <a:avLst>
              <a:gd name="adj1" fmla="val 10227"/>
              <a:gd name="adj2" fmla="val 11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EG">
              <a:solidFill>
                <a:schemeClr val="tx1"/>
              </a:solidFill>
            </a:endParaRPr>
          </a:p>
        </p:txBody>
      </p:sp>
      <p:sp>
        <p:nvSpPr>
          <p:cNvPr id="67" name="Half Frame 66">
            <a:extLst>
              <a:ext uri="{FF2B5EF4-FFF2-40B4-BE49-F238E27FC236}">
                <a16:creationId xmlns:a16="http://schemas.microsoft.com/office/drawing/2014/main" id="{83157AD3-0A0A-0991-09FA-99D45DF9F16E}"/>
              </a:ext>
            </a:extLst>
          </p:cNvPr>
          <p:cNvSpPr/>
          <p:nvPr/>
        </p:nvSpPr>
        <p:spPr>
          <a:xfrm>
            <a:off x="400952" y="5060486"/>
            <a:ext cx="1081398" cy="1083194"/>
          </a:xfrm>
          <a:prstGeom prst="halfFrame">
            <a:avLst>
              <a:gd name="adj1" fmla="val 10227"/>
              <a:gd name="adj2" fmla="val 11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EG">
              <a:solidFill>
                <a:schemeClr val="tx1"/>
              </a:solidFill>
            </a:endParaRPr>
          </a:p>
        </p:txBody>
      </p:sp>
      <p:sp>
        <p:nvSpPr>
          <p:cNvPr id="68" name="Half Frame 67">
            <a:extLst>
              <a:ext uri="{FF2B5EF4-FFF2-40B4-BE49-F238E27FC236}">
                <a16:creationId xmlns:a16="http://schemas.microsoft.com/office/drawing/2014/main" id="{B1103197-EF33-AA9B-8FDE-96E70F4299F9}"/>
              </a:ext>
            </a:extLst>
          </p:cNvPr>
          <p:cNvSpPr/>
          <p:nvPr/>
        </p:nvSpPr>
        <p:spPr>
          <a:xfrm rot="10800000">
            <a:off x="10727992" y="5396797"/>
            <a:ext cx="1081398" cy="1083194"/>
          </a:xfrm>
          <a:prstGeom prst="halfFrame">
            <a:avLst>
              <a:gd name="adj1" fmla="val 10227"/>
              <a:gd name="adj2" fmla="val 11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EG">
              <a:solidFill>
                <a:schemeClr val="tx1"/>
              </a:solidFill>
            </a:endParaRPr>
          </a:p>
        </p:txBody>
      </p:sp>
    </p:spTree>
    <p:extLst>
      <p:ext uri="{BB962C8B-B14F-4D97-AF65-F5344CB8AC3E}">
        <p14:creationId xmlns:p14="http://schemas.microsoft.com/office/powerpoint/2010/main" val="14253479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A012E62-9BF6-40C8-ECB9-7586F7726381}"/>
              </a:ext>
            </a:extLst>
          </p:cNvPr>
          <p:cNvSpPr>
            <a:spLocks noGrp="1"/>
          </p:cNvSpPr>
          <p:nvPr>
            <p:ph type="pic" sz="quarter" idx="10"/>
          </p:nvPr>
        </p:nvSpPr>
        <p:spPr/>
      </p:sp>
      <p:sp>
        <p:nvSpPr>
          <p:cNvPr id="6" name="Rectangle 5">
            <a:extLst>
              <a:ext uri="{FF2B5EF4-FFF2-40B4-BE49-F238E27FC236}">
                <a16:creationId xmlns:a16="http://schemas.microsoft.com/office/drawing/2014/main" id="{B303E8D4-1EC9-CD31-A90A-4D2231B8FCCE}"/>
              </a:ext>
            </a:extLst>
          </p:cNvPr>
          <p:cNvSpPr/>
          <p:nvPr/>
        </p:nvSpPr>
        <p:spPr>
          <a:xfrm>
            <a:off x="0" y="-113732"/>
            <a:ext cx="12192000" cy="6971731"/>
          </a:xfrm>
          <a:prstGeom prst="rect">
            <a:avLst/>
          </a:prstGeom>
          <a:gradFill flip="none" rotWithShape="1">
            <a:gsLst>
              <a:gs pos="0">
                <a:schemeClr val="accent1">
                  <a:alpha val="94000"/>
                </a:schemeClr>
              </a:gs>
              <a:gs pos="100000">
                <a:schemeClr val="accent2">
                  <a:alpha val="94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EG" dirty="0"/>
          </a:p>
        </p:txBody>
      </p:sp>
      <p:sp>
        <p:nvSpPr>
          <p:cNvPr id="3" name="TextBox 2">
            <a:extLst>
              <a:ext uri="{FF2B5EF4-FFF2-40B4-BE49-F238E27FC236}">
                <a16:creationId xmlns:a16="http://schemas.microsoft.com/office/drawing/2014/main" id="{67E71D3D-75D4-07DF-D2FC-7B8C624C99D3}"/>
              </a:ext>
            </a:extLst>
          </p:cNvPr>
          <p:cNvSpPr txBox="1"/>
          <p:nvPr/>
        </p:nvSpPr>
        <p:spPr>
          <a:xfrm>
            <a:off x="5325416" y="2478249"/>
            <a:ext cx="4648708" cy="1015663"/>
          </a:xfrm>
          <a:prstGeom prst="rect">
            <a:avLst/>
          </a:prstGeom>
          <a:noFill/>
        </p:spPr>
        <p:txBody>
          <a:bodyPr wrap="none" lIns="0" tIns="0" rIns="0" bIns="0" rtlCol="0">
            <a:spAutoFit/>
          </a:bodyPr>
          <a:lstStyle/>
          <a:p>
            <a:r>
              <a:rPr lang="en-US" sz="6600" b="1" spc="300" dirty="0">
                <a:solidFill>
                  <a:srgbClr val="FFFFFF"/>
                </a:solidFill>
                <a:latin typeface="Raleway" panose="020B0503030101060003" pitchFamily="34" charset="77"/>
              </a:rPr>
              <a:t>Thank You</a:t>
            </a:r>
          </a:p>
        </p:txBody>
      </p:sp>
      <p:grpSp>
        <p:nvGrpSpPr>
          <p:cNvPr id="16" name="Group 15">
            <a:extLst>
              <a:ext uri="{FF2B5EF4-FFF2-40B4-BE49-F238E27FC236}">
                <a16:creationId xmlns:a16="http://schemas.microsoft.com/office/drawing/2014/main" id="{AE31E9CE-6F59-87C3-E8C1-FE0E3E79A0EF}"/>
              </a:ext>
            </a:extLst>
          </p:cNvPr>
          <p:cNvGrpSpPr/>
          <p:nvPr/>
        </p:nvGrpSpPr>
        <p:grpSpPr>
          <a:xfrm>
            <a:off x="2298174" y="3412278"/>
            <a:ext cx="7779374" cy="1395698"/>
            <a:chOff x="2168640" y="4531483"/>
            <a:chExt cx="7779374" cy="1395698"/>
          </a:xfrm>
        </p:grpSpPr>
        <p:sp>
          <p:nvSpPr>
            <p:cNvPr id="4" name="TextBox 3">
              <a:extLst>
                <a:ext uri="{FF2B5EF4-FFF2-40B4-BE49-F238E27FC236}">
                  <a16:creationId xmlns:a16="http://schemas.microsoft.com/office/drawing/2014/main" id="{00AE017B-C62A-488F-7D37-A176DEC8D0E2}"/>
                </a:ext>
              </a:extLst>
            </p:cNvPr>
            <p:cNvSpPr txBox="1"/>
            <p:nvPr/>
          </p:nvSpPr>
          <p:spPr>
            <a:xfrm>
              <a:off x="2168640" y="5434738"/>
              <a:ext cx="7779374" cy="492443"/>
            </a:xfrm>
            <a:prstGeom prst="rect">
              <a:avLst/>
            </a:prstGeom>
            <a:noFill/>
          </p:spPr>
          <p:txBody>
            <a:bodyPr wrap="none" lIns="0" tIns="0" rIns="0" bIns="0" rtlCol="0" anchor="ctr">
              <a:spAutoFit/>
            </a:bodyPr>
            <a:lstStyle/>
            <a:p>
              <a:r>
                <a:rPr lang="en-US" sz="3200" b="1" dirty="0">
                  <a:solidFill>
                    <a:srgbClr val="FFFFFF"/>
                  </a:solidFill>
                  <a:latin typeface="Raleway SemiBold" panose="020B0503030101060003" pitchFamily="34" charset="77"/>
                </a:rPr>
                <a:t>Retailer Billing &amp; Management Software</a:t>
              </a:r>
            </a:p>
          </p:txBody>
        </p:sp>
        <p:sp>
          <p:nvSpPr>
            <p:cNvPr id="8" name="TextBox 7">
              <a:extLst>
                <a:ext uri="{FF2B5EF4-FFF2-40B4-BE49-F238E27FC236}">
                  <a16:creationId xmlns:a16="http://schemas.microsoft.com/office/drawing/2014/main" id="{1834DB51-11BC-8CE5-30A5-863F8A121B8A}"/>
                </a:ext>
              </a:extLst>
            </p:cNvPr>
            <p:cNvSpPr txBox="1"/>
            <p:nvPr/>
          </p:nvSpPr>
          <p:spPr>
            <a:xfrm>
              <a:off x="5365230" y="4531483"/>
              <a:ext cx="3553858" cy="276999"/>
            </a:xfrm>
            <a:prstGeom prst="rect">
              <a:avLst/>
            </a:prstGeom>
            <a:noFill/>
          </p:spPr>
          <p:txBody>
            <a:bodyPr wrap="none" lIns="0" tIns="0" rIns="0" bIns="0" rtlCol="0" anchor="ctr">
              <a:spAutoFit/>
            </a:bodyPr>
            <a:lstStyle/>
            <a:p>
              <a:r>
                <a:rPr lang="en-US" spc="300" dirty="0">
                  <a:solidFill>
                    <a:srgbClr val="FFFFFF">
                      <a:alpha val="80000"/>
                    </a:srgbClr>
                  </a:solidFill>
                  <a:latin typeface="Raleway Medium" panose="020B0503030101060003" pitchFamily="34" charset="77"/>
                </a:rPr>
                <a:t>PowerPoint Presentation</a:t>
              </a:r>
            </a:p>
          </p:txBody>
        </p:sp>
      </p:grpSp>
      <p:sp>
        <p:nvSpPr>
          <p:cNvPr id="11" name="Half Frame 10">
            <a:extLst>
              <a:ext uri="{FF2B5EF4-FFF2-40B4-BE49-F238E27FC236}">
                <a16:creationId xmlns:a16="http://schemas.microsoft.com/office/drawing/2014/main" id="{3447BD38-F4DE-21CE-586D-B67C0CA70226}"/>
              </a:ext>
            </a:extLst>
          </p:cNvPr>
          <p:cNvSpPr/>
          <p:nvPr/>
        </p:nvSpPr>
        <p:spPr>
          <a:xfrm rot="5400000">
            <a:off x="9779917" y="2027381"/>
            <a:ext cx="1081398" cy="1083194"/>
          </a:xfrm>
          <a:prstGeom prst="halfFrame">
            <a:avLst>
              <a:gd name="adj1" fmla="val 10227"/>
              <a:gd name="adj2" fmla="val 11474"/>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EG">
              <a:solidFill>
                <a:schemeClr val="tx1"/>
              </a:solidFill>
            </a:endParaRPr>
          </a:p>
        </p:txBody>
      </p:sp>
      <p:pic>
        <p:nvPicPr>
          <p:cNvPr id="2" name="Picture 1">
            <a:extLst>
              <a:ext uri="{FF2B5EF4-FFF2-40B4-BE49-F238E27FC236}">
                <a16:creationId xmlns:a16="http://schemas.microsoft.com/office/drawing/2014/main" id="{0E71CBC7-F358-3E6D-FB3F-E0CD7CB223DE}"/>
              </a:ext>
            </a:extLst>
          </p:cNvPr>
          <p:cNvPicPr>
            <a:picLocks noChangeAspect="1"/>
          </p:cNvPicPr>
          <p:nvPr/>
        </p:nvPicPr>
        <p:blipFill>
          <a:blip r:embed="rId2"/>
          <a:stretch>
            <a:fillRect/>
          </a:stretch>
        </p:blipFill>
        <p:spPr>
          <a:xfrm>
            <a:off x="2232600" y="2411710"/>
            <a:ext cx="2118327" cy="1707308"/>
          </a:xfrm>
          <a:prstGeom prst="rect">
            <a:avLst/>
          </a:prstGeom>
        </p:spPr>
      </p:pic>
      <p:sp>
        <p:nvSpPr>
          <p:cNvPr id="10" name="Rectangle 9">
            <a:extLst>
              <a:ext uri="{FF2B5EF4-FFF2-40B4-BE49-F238E27FC236}">
                <a16:creationId xmlns:a16="http://schemas.microsoft.com/office/drawing/2014/main" id="{3AD8D565-9E19-F40E-8688-B5BCBEB01AD5}"/>
              </a:ext>
            </a:extLst>
          </p:cNvPr>
          <p:cNvSpPr/>
          <p:nvPr/>
        </p:nvSpPr>
        <p:spPr>
          <a:xfrm>
            <a:off x="4896671" y="2478249"/>
            <a:ext cx="45719" cy="1515017"/>
          </a:xfrm>
          <a:prstGeom prst="rect">
            <a:avLst/>
          </a:prstGeom>
          <a:solidFill>
            <a:schemeClr val="bg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6382185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6F0B9F6D-5C6D-9D2B-11BC-15EA644B76A8}"/>
              </a:ext>
            </a:extLst>
          </p:cNvPr>
          <p:cNvSpPr/>
          <p:nvPr/>
        </p:nvSpPr>
        <p:spPr>
          <a:xfrm>
            <a:off x="1055688" y="-1"/>
            <a:ext cx="3370990" cy="816429"/>
          </a:xfrm>
          <a:custGeom>
            <a:avLst/>
            <a:gdLst>
              <a:gd name="connsiteX0" fmla="*/ 0 w 3251623"/>
              <a:gd name="connsiteY0" fmla="*/ 0 h 767080"/>
              <a:gd name="connsiteX1" fmla="*/ 3251624 w 3251623"/>
              <a:gd name="connsiteY1" fmla="*/ 0 h 767080"/>
              <a:gd name="connsiteX2" fmla="*/ 3251624 w 3251623"/>
              <a:gd name="connsiteY2" fmla="*/ 767080 h 767080"/>
              <a:gd name="connsiteX3" fmla="*/ 0 w 3251623"/>
              <a:gd name="connsiteY3" fmla="*/ 767080 h 767080"/>
            </a:gdLst>
            <a:ahLst/>
            <a:cxnLst>
              <a:cxn ang="0">
                <a:pos x="connsiteX0" y="connsiteY0"/>
              </a:cxn>
              <a:cxn ang="0">
                <a:pos x="connsiteX1" y="connsiteY1"/>
              </a:cxn>
              <a:cxn ang="0">
                <a:pos x="connsiteX2" y="connsiteY2"/>
              </a:cxn>
              <a:cxn ang="0">
                <a:pos x="connsiteX3" y="connsiteY3"/>
              </a:cxn>
            </a:cxnLst>
            <a:rect l="l" t="t" r="r" b="b"/>
            <a:pathLst>
              <a:path w="3251623" h="767080">
                <a:moveTo>
                  <a:pt x="0" y="0"/>
                </a:moveTo>
                <a:lnTo>
                  <a:pt x="3251624" y="0"/>
                </a:lnTo>
                <a:lnTo>
                  <a:pt x="3251624" y="767080"/>
                </a:lnTo>
                <a:lnTo>
                  <a:pt x="0" y="767080"/>
                </a:lnTo>
                <a:close/>
              </a:path>
            </a:pathLst>
          </a:custGeom>
          <a:gradFill>
            <a:gsLst>
              <a:gs pos="0">
                <a:schemeClr val="accent1"/>
              </a:gs>
              <a:gs pos="100000">
                <a:schemeClr val="accent2"/>
              </a:gs>
            </a:gsLst>
            <a:lin ang="2700000" scaled="1"/>
          </a:gradFill>
          <a:ln w="10583" cap="flat">
            <a:noFill/>
            <a:prstDash val="solid"/>
            <a:miter/>
          </a:ln>
        </p:spPr>
        <p:txBody>
          <a:bodyPr rtlCol="0" anchor="ctr"/>
          <a:lstStyle/>
          <a:p>
            <a:pPr marL="0" algn="l" defTabSz="914400" rtl="0" eaLnBrk="1" latinLnBrk="0" hangingPunct="1"/>
            <a:endParaRPr lang="en-EG"/>
          </a:p>
        </p:txBody>
      </p:sp>
      <p:sp>
        <p:nvSpPr>
          <p:cNvPr id="7" name="Freeform 6">
            <a:extLst>
              <a:ext uri="{FF2B5EF4-FFF2-40B4-BE49-F238E27FC236}">
                <a16:creationId xmlns:a16="http://schemas.microsoft.com/office/drawing/2014/main" id="{33966116-4E70-E0C5-CE38-9E55B814538F}"/>
              </a:ext>
            </a:extLst>
          </p:cNvPr>
          <p:cNvSpPr/>
          <p:nvPr/>
        </p:nvSpPr>
        <p:spPr>
          <a:xfrm>
            <a:off x="6822274" y="5431971"/>
            <a:ext cx="5369726" cy="1426028"/>
          </a:xfrm>
          <a:custGeom>
            <a:avLst/>
            <a:gdLst>
              <a:gd name="connsiteX0" fmla="*/ 0 w 6858105"/>
              <a:gd name="connsiteY0" fmla="*/ 0 h 1749742"/>
              <a:gd name="connsiteX1" fmla="*/ 6858106 w 6858105"/>
              <a:gd name="connsiteY1" fmla="*/ 0 h 1749742"/>
              <a:gd name="connsiteX2" fmla="*/ 6858106 w 6858105"/>
              <a:gd name="connsiteY2" fmla="*/ 1749743 h 1749742"/>
              <a:gd name="connsiteX3" fmla="*/ 0 w 6858105"/>
              <a:gd name="connsiteY3" fmla="*/ 1749743 h 1749742"/>
            </a:gdLst>
            <a:ahLst/>
            <a:cxnLst>
              <a:cxn ang="0">
                <a:pos x="connsiteX0" y="connsiteY0"/>
              </a:cxn>
              <a:cxn ang="0">
                <a:pos x="connsiteX1" y="connsiteY1"/>
              </a:cxn>
              <a:cxn ang="0">
                <a:pos x="connsiteX2" y="connsiteY2"/>
              </a:cxn>
              <a:cxn ang="0">
                <a:pos x="connsiteX3" y="connsiteY3"/>
              </a:cxn>
            </a:cxnLst>
            <a:rect l="l" t="t" r="r" b="b"/>
            <a:pathLst>
              <a:path w="6858105" h="1749742">
                <a:moveTo>
                  <a:pt x="0" y="0"/>
                </a:moveTo>
                <a:lnTo>
                  <a:pt x="6858106" y="0"/>
                </a:lnTo>
                <a:lnTo>
                  <a:pt x="6858106" y="1749743"/>
                </a:lnTo>
                <a:lnTo>
                  <a:pt x="0" y="1749743"/>
                </a:lnTo>
                <a:close/>
              </a:path>
            </a:pathLst>
          </a:custGeom>
          <a:gradFill>
            <a:gsLst>
              <a:gs pos="0">
                <a:schemeClr val="accent1"/>
              </a:gs>
              <a:gs pos="100000">
                <a:schemeClr val="accent2"/>
              </a:gs>
            </a:gsLst>
            <a:lin ang="2700000" scaled="1"/>
          </a:gradFill>
          <a:ln w="10583" cap="flat">
            <a:noFill/>
            <a:prstDash val="solid"/>
            <a:miter/>
          </a:ln>
        </p:spPr>
        <p:txBody>
          <a:bodyPr rtlCol="0" anchor="ctr"/>
          <a:lstStyle/>
          <a:p>
            <a:endParaRPr lang="en-EG"/>
          </a:p>
        </p:txBody>
      </p:sp>
      <p:sp>
        <p:nvSpPr>
          <p:cNvPr id="28" name="TextBox 27">
            <a:extLst>
              <a:ext uri="{FF2B5EF4-FFF2-40B4-BE49-F238E27FC236}">
                <a16:creationId xmlns:a16="http://schemas.microsoft.com/office/drawing/2014/main" id="{05DCC48F-B469-B393-311C-3530C40824DA}"/>
              </a:ext>
            </a:extLst>
          </p:cNvPr>
          <p:cNvSpPr txBox="1"/>
          <p:nvPr/>
        </p:nvSpPr>
        <p:spPr>
          <a:xfrm>
            <a:off x="587375" y="4675479"/>
            <a:ext cx="5440123" cy="861774"/>
          </a:xfrm>
          <a:prstGeom prst="rect">
            <a:avLst/>
          </a:prstGeom>
          <a:noFill/>
        </p:spPr>
        <p:txBody>
          <a:bodyPr wrap="square" lIns="0" tIns="0" rIns="0" bIns="0" rtlCol="0" anchor="ctr">
            <a:spAutoFit/>
          </a:bodyPr>
          <a:lstStyle/>
          <a:p>
            <a:pPr lvl="1"/>
            <a:r>
              <a:rPr lang="en-US" sz="2800" dirty="0">
                <a:latin typeface="Raleway Medium" pitchFamily="2" charset="0"/>
              </a:rPr>
              <a:t>Retailer Billing &amp; Management Software</a:t>
            </a:r>
          </a:p>
        </p:txBody>
      </p:sp>
      <p:sp>
        <p:nvSpPr>
          <p:cNvPr id="29" name="Freeform 28">
            <a:extLst>
              <a:ext uri="{FF2B5EF4-FFF2-40B4-BE49-F238E27FC236}">
                <a16:creationId xmlns:a16="http://schemas.microsoft.com/office/drawing/2014/main" id="{F5AFB007-1786-629A-0278-0BFCC158315A}"/>
              </a:ext>
            </a:extLst>
          </p:cNvPr>
          <p:cNvSpPr/>
          <p:nvPr/>
        </p:nvSpPr>
        <p:spPr>
          <a:xfrm>
            <a:off x="820106" y="4662906"/>
            <a:ext cx="56199" cy="1204493"/>
          </a:xfrm>
          <a:custGeom>
            <a:avLst/>
            <a:gdLst>
              <a:gd name="connsiteX0" fmla="*/ 0 w 52916"/>
              <a:gd name="connsiteY0" fmla="*/ 0 h 377930"/>
              <a:gd name="connsiteX1" fmla="*/ 52917 w 52916"/>
              <a:gd name="connsiteY1" fmla="*/ 0 h 377930"/>
              <a:gd name="connsiteX2" fmla="*/ 52917 w 52916"/>
              <a:gd name="connsiteY2" fmla="*/ 377931 h 377930"/>
              <a:gd name="connsiteX3" fmla="*/ 0 w 52916"/>
              <a:gd name="connsiteY3" fmla="*/ 377931 h 377930"/>
            </a:gdLst>
            <a:ahLst/>
            <a:cxnLst>
              <a:cxn ang="0">
                <a:pos x="connsiteX0" y="connsiteY0"/>
              </a:cxn>
              <a:cxn ang="0">
                <a:pos x="connsiteX1" y="connsiteY1"/>
              </a:cxn>
              <a:cxn ang="0">
                <a:pos x="connsiteX2" y="connsiteY2"/>
              </a:cxn>
              <a:cxn ang="0">
                <a:pos x="connsiteX3" y="connsiteY3"/>
              </a:cxn>
            </a:cxnLst>
            <a:rect l="l" t="t" r="r" b="b"/>
            <a:pathLst>
              <a:path w="52916" h="377930">
                <a:moveTo>
                  <a:pt x="0" y="0"/>
                </a:moveTo>
                <a:lnTo>
                  <a:pt x="52917" y="0"/>
                </a:lnTo>
                <a:lnTo>
                  <a:pt x="52917" y="377931"/>
                </a:lnTo>
                <a:lnTo>
                  <a:pt x="0" y="377931"/>
                </a:lnTo>
                <a:close/>
              </a:path>
            </a:pathLst>
          </a:custGeom>
          <a:solidFill>
            <a:schemeClr val="accent1"/>
          </a:solidFill>
          <a:ln w="10583" cap="flat">
            <a:noFill/>
            <a:prstDash val="solid"/>
            <a:miter/>
          </a:ln>
        </p:spPr>
        <p:txBody>
          <a:bodyPr rtlCol="0" anchor="ctr"/>
          <a:lstStyle/>
          <a:p>
            <a:pPr marL="0" algn="r" defTabSz="914400" rtl="1" eaLnBrk="1" latinLnBrk="0" hangingPunct="1"/>
            <a:endParaRPr lang="en-EG">
              <a:solidFill>
                <a:schemeClr val="tx2"/>
              </a:solidFill>
            </a:endParaRPr>
          </a:p>
        </p:txBody>
      </p:sp>
      <p:sp>
        <p:nvSpPr>
          <p:cNvPr id="30" name="TextBox 29">
            <a:extLst>
              <a:ext uri="{FF2B5EF4-FFF2-40B4-BE49-F238E27FC236}">
                <a16:creationId xmlns:a16="http://schemas.microsoft.com/office/drawing/2014/main" id="{2AD16254-23EE-97C4-5277-E66E23AE29C9}"/>
              </a:ext>
            </a:extLst>
          </p:cNvPr>
          <p:cNvSpPr txBox="1"/>
          <p:nvPr/>
        </p:nvSpPr>
        <p:spPr>
          <a:xfrm>
            <a:off x="1055688" y="5523229"/>
            <a:ext cx="2600001" cy="276999"/>
          </a:xfrm>
          <a:prstGeom prst="rect">
            <a:avLst/>
          </a:prstGeom>
          <a:noFill/>
        </p:spPr>
        <p:txBody>
          <a:bodyPr wrap="none" lIns="0" tIns="0" rIns="0" bIns="0" rtlCol="0" anchor="ctr">
            <a:spAutoFit/>
          </a:bodyPr>
          <a:lstStyle/>
          <a:p>
            <a:r>
              <a:rPr lang="en-US" spc="300" dirty="0">
                <a:solidFill>
                  <a:schemeClr val="tx2"/>
                </a:solidFill>
                <a:latin typeface="Raleway Medium" panose="020B0503030101060003" pitchFamily="34" charset="77"/>
              </a:rPr>
              <a:t>PowerPoint Presentation</a:t>
            </a:r>
          </a:p>
        </p:txBody>
      </p:sp>
      <p:pic>
        <p:nvPicPr>
          <p:cNvPr id="5" name="Picture Placeholder 4">
            <a:extLst>
              <a:ext uri="{FF2B5EF4-FFF2-40B4-BE49-F238E27FC236}">
                <a16:creationId xmlns:a16="http://schemas.microsoft.com/office/drawing/2014/main" id="{88AF2E1C-FA90-C641-046D-DC537CF60CC0}"/>
              </a:ext>
            </a:extLst>
          </p:cNvPr>
          <p:cNvPicPr>
            <a:picLocks noGrp="1" noChangeAspect="1"/>
          </p:cNvPicPr>
          <p:nvPr>
            <p:ph type="pic" sz="quarter" idx="10"/>
          </p:nvPr>
        </p:nvPicPr>
        <p:blipFill rotWithShape="1">
          <a:blip r:embed="rId2"/>
          <a:srcRect l="8471" t="557" r="11169" b="557"/>
          <a:stretch/>
        </p:blipFill>
        <p:spPr>
          <a:xfrm>
            <a:off x="7378754" y="584201"/>
            <a:ext cx="4225871" cy="5689599"/>
          </a:xfrm>
        </p:spPr>
      </p:pic>
      <p:pic>
        <p:nvPicPr>
          <p:cNvPr id="2" name="Picture 1">
            <a:extLst>
              <a:ext uri="{FF2B5EF4-FFF2-40B4-BE49-F238E27FC236}">
                <a16:creationId xmlns:a16="http://schemas.microsoft.com/office/drawing/2014/main" id="{A4CC42C8-20DC-18AF-3D04-1FBDAD8C4751}"/>
              </a:ext>
            </a:extLst>
          </p:cNvPr>
          <p:cNvPicPr>
            <a:picLocks noChangeAspect="1"/>
          </p:cNvPicPr>
          <p:nvPr/>
        </p:nvPicPr>
        <p:blipFill>
          <a:blip r:embed="rId3"/>
          <a:stretch>
            <a:fillRect/>
          </a:stretch>
        </p:blipFill>
        <p:spPr>
          <a:xfrm>
            <a:off x="1423457" y="3169896"/>
            <a:ext cx="1743910" cy="1405539"/>
          </a:xfrm>
          <a:prstGeom prst="rect">
            <a:avLst/>
          </a:prstGeom>
        </p:spPr>
      </p:pic>
    </p:spTree>
    <p:extLst>
      <p:ext uri="{BB962C8B-B14F-4D97-AF65-F5344CB8AC3E}">
        <p14:creationId xmlns:p14="http://schemas.microsoft.com/office/powerpoint/2010/main" val="606253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3" name="Freeform 1612">
            <a:extLst>
              <a:ext uri="{FF2B5EF4-FFF2-40B4-BE49-F238E27FC236}">
                <a16:creationId xmlns:a16="http://schemas.microsoft.com/office/drawing/2014/main" id="{15E9E954-B215-3E7E-97DA-A476A5D844F9}"/>
              </a:ext>
            </a:extLst>
          </p:cNvPr>
          <p:cNvSpPr/>
          <p:nvPr/>
        </p:nvSpPr>
        <p:spPr>
          <a:xfrm>
            <a:off x="1032492" y="5348288"/>
            <a:ext cx="1426365" cy="365632"/>
          </a:xfrm>
          <a:custGeom>
            <a:avLst/>
            <a:gdLst>
              <a:gd name="connsiteX0" fmla="*/ 0 w 686331"/>
              <a:gd name="connsiteY0" fmla="*/ 0 h 685916"/>
              <a:gd name="connsiteX1" fmla="*/ 686332 w 686331"/>
              <a:gd name="connsiteY1" fmla="*/ 0 h 685916"/>
              <a:gd name="connsiteX2" fmla="*/ 686332 w 686331"/>
              <a:gd name="connsiteY2" fmla="*/ 685916 h 685916"/>
              <a:gd name="connsiteX3" fmla="*/ 0 w 686331"/>
              <a:gd name="connsiteY3" fmla="*/ 685916 h 685916"/>
            </a:gdLst>
            <a:ahLst/>
            <a:cxnLst>
              <a:cxn ang="0">
                <a:pos x="connsiteX0" y="connsiteY0"/>
              </a:cxn>
              <a:cxn ang="0">
                <a:pos x="connsiteX1" y="connsiteY1"/>
              </a:cxn>
              <a:cxn ang="0">
                <a:pos x="connsiteX2" y="connsiteY2"/>
              </a:cxn>
              <a:cxn ang="0">
                <a:pos x="connsiteX3" y="connsiteY3"/>
              </a:cxn>
            </a:cxnLst>
            <a:rect l="l" t="t" r="r" b="b"/>
            <a:pathLst>
              <a:path w="686331" h="685916">
                <a:moveTo>
                  <a:pt x="0" y="0"/>
                </a:moveTo>
                <a:lnTo>
                  <a:pt x="686332" y="0"/>
                </a:lnTo>
                <a:lnTo>
                  <a:pt x="686332" y="685916"/>
                </a:lnTo>
                <a:lnTo>
                  <a:pt x="0" y="685916"/>
                </a:lnTo>
                <a:close/>
              </a:path>
            </a:pathLst>
          </a:custGeom>
          <a:gradFill>
            <a:gsLst>
              <a:gs pos="0">
                <a:schemeClr val="accent1"/>
              </a:gs>
              <a:gs pos="100000">
                <a:schemeClr val="accent2"/>
              </a:gs>
            </a:gsLst>
            <a:lin ang="0" scaled="0"/>
          </a:gradFill>
          <a:ln w="10221" cap="flat">
            <a:noFill/>
            <a:prstDash val="solid"/>
            <a:miter/>
          </a:ln>
        </p:spPr>
        <p:txBody>
          <a:bodyPr lIns="0" tIns="0" rIns="0" bIns="0" rtlCol="0" anchor="ctr"/>
          <a:lstStyle/>
          <a:p>
            <a:pPr algn="ctr"/>
            <a:r>
              <a:rPr lang="en-US" sz="1100" b="1" spc="100" dirty="0">
                <a:solidFill>
                  <a:srgbClr val="FFFFFF"/>
                </a:solidFill>
                <a:latin typeface="Raleway SemiBold" panose="020B0503030101060003" pitchFamily="34" charset="77"/>
                <a:cs typeface="Poppins Medium" panose="00000600000000000000" pitchFamily="2" charset="0"/>
              </a:rPr>
              <a:t>READ MORE</a:t>
            </a:r>
            <a:endParaRPr lang="en-ID" sz="1100" b="1" spc="100" dirty="0">
              <a:solidFill>
                <a:srgbClr val="FFFFFF"/>
              </a:solidFill>
              <a:latin typeface="Raleway SemiBold" panose="020B0503030101060003" pitchFamily="34" charset="77"/>
              <a:cs typeface="Poppins Medium" panose="00000600000000000000" pitchFamily="2" charset="0"/>
            </a:endParaRPr>
          </a:p>
        </p:txBody>
      </p:sp>
      <p:sp>
        <p:nvSpPr>
          <p:cNvPr id="3212" name="TextBox 3211">
            <a:extLst>
              <a:ext uri="{FF2B5EF4-FFF2-40B4-BE49-F238E27FC236}">
                <a16:creationId xmlns:a16="http://schemas.microsoft.com/office/drawing/2014/main" id="{0F4F6763-AB68-5636-5C25-5F93D5DC9F0D}"/>
              </a:ext>
            </a:extLst>
          </p:cNvPr>
          <p:cNvSpPr txBox="1"/>
          <p:nvPr/>
        </p:nvSpPr>
        <p:spPr>
          <a:xfrm>
            <a:off x="1032493" y="2238288"/>
            <a:ext cx="2672984" cy="492443"/>
          </a:xfrm>
          <a:prstGeom prst="rect">
            <a:avLst/>
          </a:prstGeom>
          <a:noFill/>
        </p:spPr>
        <p:txBody>
          <a:bodyPr wrap="square" lIns="0" tIns="0" rIns="0" bIns="0" rtlCol="0" anchor="ctr">
            <a:spAutoFit/>
          </a:bodyPr>
          <a:lstStyle/>
          <a:p>
            <a:r>
              <a:rPr lang="en-US" sz="3200" b="1" dirty="0">
                <a:solidFill>
                  <a:schemeClr val="accent1"/>
                </a:solidFill>
                <a:latin typeface="Raleway" panose="020B0503030101060003" pitchFamily="34" charset="77"/>
              </a:rPr>
              <a:t>ABOUT POS</a:t>
            </a:r>
          </a:p>
        </p:txBody>
      </p:sp>
      <p:cxnSp>
        <p:nvCxnSpPr>
          <p:cNvPr id="3214" name="Straight Connector 3213">
            <a:extLst>
              <a:ext uri="{FF2B5EF4-FFF2-40B4-BE49-F238E27FC236}">
                <a16:creationId xmlns:a16="http://schemas.microsoft.com/office/drawing/2014/main" id="{6945B7EE-26E1-BE19-F858-DC2F65AA0A83}"/>
              </a:ext>
            </a:extLst>
          </p:cNvPr>
          <p:cNvCxnSpPr/>
          <p:nvPr/>
        </p:nvCxnSpPr>
        <p:spPr>
          <a:xfrm>
            <a:off x="1055688" y="2870948"/>
            <a:ext cx="984985" cy="0"/>
          </a:xfrm>
          <a:prstGeom prst="line">
            <a:avLst/>
          </a:prstGeom>
          <a:ln w="1905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3216" name="TextBox 3215">
            <a:extLst>
              <a:ext uri="{FF2B5EF4-FFF2-40B4-BE49-F238E27FC236}">
                <a16:creationId xmlns:a16="http://schemas.microsoft.com/office/drawing/2014/main" id="{601A8006-2B51-566C-6956-ACC857766D79}"/>
              </a:ext>
            </a:extLst>
          </p:cNvPr>
          <p:cNvSpPr txBox="1"/>
          <p:nvPr/>
        </p:nvSpPr>
        <p:spPr>
          <a:xfrm>
            <a:off x="1029251" y="3030707"/>
            <a:ext cx="4058254" cy="1938992"/>
          </a:xfrm>
          <a:prstGeom prst="rect">
            <a:avLst/>
          </a:prstGeom>
          <a:noFill/>
        </p:spPr>
        <p:txBody>
          <a:bodyPr wrap="square" lIns="0" tIns="0" rIns="0" bIns="0" rtlCol="0" anchor="ctr">
            <a:spAutoFit/>
          </a:bodyPr>
          <a:lstStyle/>
          <a:p>
            <a:r>
              <a:rPr lang="en-US" sz="1400" dirty="0"/>
              <a:t>POS software stands for </a:t>
            </a:r>
            <a:r>
              <a:rPr lang="en-US" sz="1400" b="1" dirty="0"/>
              <a:t>point-of-sale software</a:t>
            </a:r>
            <a:r>
              <a:rPr lang="en-US" sz="1400" dirty="0"/>
              <a:t>. It is a software application that helps businesses track sales transactions, manage inventory, and run other aspects of their operations.</a:t>
            </a:r>
          </a:p>
          <a:p>
            <a:r>
              <a:rPr lang="en-US" sz="1400" dirty="0"/>
              <a:t>POS systems can be used in a variety of businesses, including retail stores, restaurants, bars, and salons. They can be cloud-based or on-premise, and they can be used on a variety of devices, including computers, tablets, and smartphones.</a:t>
            </a:r>
            <a:endParaRPr lang="en-US" sz="1400" dirty="0">
              <a:solidFill>
                <a:schemeClr val="tx2"/>
              </a:solidFill>
              <a:latin typeface="Raleway Medium" pitchFamily="2" charset="0"/>
            </a:endParaRPr>
          </a:p>
        </p:txBody>
      </p:sp>
      <p:pic>
        <p:nvPicPr>
          <p:cNvPr id="8" name="Picture Placeholder 7">
            <a:extLst>
              <a:ext uri="{FF2B5EF4-FFF2-40B4-BE49-F238E27FC236}">
                <a16:creationId xmlns:a16="http://schemas.microsoft.com/office/drawing/2014/main" id="{6A77893C-43C0-2FF2-11F2-DDF3ED11B49D}"/>
              </a:ext>
            </a:extLst>
          </p:cNvPr>
          <p:cNvPicPr>
            <a:picLocks noGrp="1" noChangeAspect="1"/>
          </p:cNvPicPr>
          <p:nvPr>
            <p:ph type="pic" sz="quarter" idx="11"/>
          </p:nvPr>
        </p:nvPicPr>
        <p:blipFill rotWithShape="1">
          <a:blip r:embed="rId2"/>
          <a:srcRect l="929" t="-9455"/>
          <a:stretch/>
        </p:blipFill>
        <p:spPr>
          <a:xfrm>
            <a:off x="8486524" y="1193147"/>
            <a:ext cx="3017520" cy="4974336"/>
          </a:xfrm>
        </p:spPr>
      </p:pic>
      <p:pic>
        <p:nvPicPr>
          <p:cNvPr id="6" name="Picture Placeholder 5">
            <a:extLst>
              <a:ext uri="{FF2B5EF4-FFF2-40B4-BE49-F238E27FC236}">
                <a16:creationId xmlns:a16="http://schemas.microsoft.com/office/drawing/2014/main" id="{027A7EB6-82DF-4541-6B56-E4EA23464151}"/>
              </a:ext>
            </a:extLst>
          </p:cNvPr>
          <p:cNvPicPr>
            <a:picLocks noGrp="1" noChangeAspect="1"/>
          </p:cNvPicPr>
          <p:nvPr>
            <p:ph type="pic" sz="quarter" idx="10"/>
          </p:nvPr>
        </p:nvPicPr>
        <p:blipFill>
          <a:blip r:embed="rId3"/>
          <a:srcRect t="2574" b="2574"/>
          <a:stretch>
            <a:fillRect/>
          </a:stretch>
        </p:blipFill>
        <p:spPr/>
      </p:pic>
      <p:pic>
        <p:nvPicPr>
          <p:cNvPr id="2" name="Picture 1">
            <a:extLst>
              <a:ext uri="{FF2B5EF4-FFF2-40B4-BE49-F238E27FC236}">
                <a16:creationId xmlns:a16="http://schemas.microsoft.com/office/drawing/2014/main" id="{173E17B3-D115-73D7-E749-CD188E4D4B22}"/>
              </a:ext>
            </a:extLst>
          </p:cNvPr>
          <p:cNvPicPr>
            <a:picLocks noChangeAspect="1"/>
          </p:cNvPicPr>
          <p:nvPr/>
        </p:nvPicPr>
        <p:blipFill>
          <a:blip r:embed="rId4"/>
          <a:stretch>
            <a:fillRect/>
          </a:stretch>
        </p:blipFill>
        <p:spPr>
          <a:xfrm>
            <a:off x="1071052" y="1743390"/>
            <a:ext cx="529890" cy="427075"/>
          </a:xfrm>
          <a:prstGeom prst="rect">
            <a:avLst/>
          </a:prstGeom>
        </p:spPr>
      </p:pic>
    </p:spTree>
    <p:extLst>
      <p:ext uri="{BB962C8B-B14F-4D97-AF65-F5344CB8AC3E}">
        <p14:creationId xmlns:p14="http://schemas.microsoft.com/office/powerpoint/2010/main" val="3337145714"/>
      </p:ext>
    </p:extLst>
  </p:cSld>
  <p:clrMapOvr>
    <a:masterClrMapping/>
  </p:clrMapOvr>
  <mc:AlternateContent xmlns:mc="http://schemas.openxmlformats.org/markup-compatibility/2006">
    <mc:Choice xmlns:p14="http://schemas.microsoft.com/office/powerpoint/2010/main" Requires="p14">
      <p:transition spd="slow">
        <p14:flythroug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14B6B4B-FF3B-0450-EE13-83D973F7CF3A}"/>
              </a:ext>
            </a:extLst>
          </p:cNvPr>
          <p:cNvPicPr>
            <a:picLocks noChangeAspect="1"/>
          </p:cNvPicPr>
          <p:nvPr/>
        </p:nvPicPr>
        <p:blipFill>
          <a:blip r:embed="rId2"/>
          <a:stretch>
            <a:fillRect/>
          </a:stretch>
        </p:blipFill>
        <p:spPr>
          <a:xfrm>
            <a:off x="1" y="-1"/>
            <a:ext cx="12231668" cy="4049487"/>
          </a:xfrm>
          <a:prstGeom prst="rect">
            <a:avLst/>
          </a:prstGeom>
        </p:spPr>
      </p:pic>
      <p:sp>
        <p:nvSpPr>
          <p:cNvPr id="4" name="Freeform 3">
            <a:extLst>
              <a:ext uri="{FF2B5EF4-FFF2-40B4-BE49-F238E27FC236}">
                <a16:creationId xmlns:a16="http://schemas.microsoft.com/office/drawing/2014/main" id="{FBB8F45F-8346-8FB6-71C8-FFF0679077D9}"/>
              </a:ext>
            </a:extLst>
          </p:cNvPr>
          <p:cNvSpPr/>
          <p:nvPr/>
        </p:nvSpPr>
        <p:spPr>
          <a:xfrm>
            <a:off x="2276205" y="2261097"/>
            <a:ext cx="7639592" cy="3721011"/>
          </a:xfrm>
          <a:custGeom>
            <a:avLst/>
            <a:gdLst>
              <a:gd name="connsiteX0" fmla="*/ 0 w 686331"/>
              <a:gd name="connsiteY0" fmla="*/ 0 h 685916"/>
              <a:gd name="connsiteX1" fmla="*/ 686332 w 686331"/>
              <a:gd name="connsiteY1" fmla="*/ 0 h 685916"/>
              <a:gd name="connsiteX2" fmla="*/ 686332 w 686331"/>
              <a:gd name="connsiteY2" fmla="*/ 685916 h 685916"/>
              <a:gd name="connsiteX3" fmla="*/ 0 w 686331"/>
              <a:gd name="connsiteY3" fmla="*/ 685916 h 685916"/>
            </a:gdLst>
            <a:ahLst/>
            <a:cxnLst>
              <a:cxn ang="0">
                <a:pos x="connsiteX0" y="connsiteY0"/>
              </a:cxn>
              <a:cxn ang="0">
                <a:pos x="connsiteX1" y="connsiteY1"/>
              </a:cxn>
              <a:cxn ang="0">
                <a:pos x="connsiteX2" y="connsiteY2"/>
              </a:cxn>
              <a:cxn ang="0">
                <a:pos x="connsiteX3" y="connsiteY3"/>
              </a:cxn>
            </a:cxnLst>
            <a:rect l="l" t="t" r="r" b="b"/>
            <a:pathLst>
              <a:path w="686331" h="685916">
                <a:moveTo>
                  <a:pt x="0" y="0"/>
                </a:moveTo>
                <a:lnTo>
                  <a:pt x="686332" y="0"/>
                </a:lnTo>
                <a:lnTo>
                  <a:pt x="686332" y="685916"/>
                </a:lnTo>
                <a:lnTo>
                  <a:pt x="0" y="685916"/>
                </a:lnTo>
                <a:close/>
              </a:path>
            </a:pathLst>
          </a:custGeom>
          <a:gradFill>
            <a:gsLst>
              <a:gs pos="0">
                <a:schemeClr val="accent1"/>
              </a:gs>
              <a:gs pos="99000">
                <a:schemeClr val="accent2"/>
              </a:gs>
            </a:gsLst>
            <a:lin ang="2700000" scaled="0"/>
          </a:gradFill>
          <a:ln w="38100" cap="flat">
            <a:solidFill>
              <a:schemeClr val="bg2"/>
            </a:solidFill>
            <a:prstDash val="solid"/>
            <a:miter/>
          </a:ln>
        </p:spPr>
        <p:txBody>
          <a:bodyPr lIns="0" tIns="0" rIns="0" bIns="0" rtlCol="0" anchor="ctr"/>
          <a:lstStyle/>
          <a:p>
            <a:pPr marL="0" algn="ctr" defTabSz="914400" rtl="0" eaLnBrk="1" latinLnBrk="0" hangingPunct="1"/>
            <a:endParaRPr lang="en-US" sz="1100" b="1" spc="100" dirty="0">
              <a:solidFill>
                <a:schemeClr val="bg1"/>
              </a:solidFill>
              <a:latin typeface="Raleway SemiBold" panose="020B0503030101060003" pitchFamily="34" charset="77"/>
              <a:cs typeface="Poppins Medium" panose="00000600000000000000" pitchFamily="2" charset="0"/>
            </a:endParaRPr>
          </a:p>
        </p:txBody>
      </p:sp>
      <p:sp>
        <p:nvSpPr>
          <p:cNvPr id="5" name="TextBox 4">
            <a:extLst>
              <a:ext uri="{FF2B5EF4-FFF2-40B4-BE49-F238E27FC236}">
                <a16:creationId xmlns:a16="http://schemas.microsoft.com/office/drawing/2014/main" id="{4CF6AA58-4530-E1E8-8645-A47BD701BB0F}"/>
              </a:ext>
            </a:extLst>
          </p:cNvPr>
          <p:cNvSpPr txBox="1"/>
          <p:nvPr/>
        </p:nvSpPr>
        <p:spPr>
          <a:xfrm>
            <a:off x="2354580" y="3008066"/>
            <a:ext cx="7505700" cy="923330"/>
          </a:xfrm>
          <a:prstGeom prst="rect">
            <a:avLst/>
          </a:prstGeom>
          <a:noFill/>
        </p:spPr>
        <p:txBody>
          <a:bodyPr wrap="square" lIns="0" tIns="0" rIns="0" bIns="0" rtlCol="0" anchor="ctr">
            <a:spAutoFit/>
          </a:bodyPr>
          <a:lstStyle/>
          <a:p>
            <a:pPr algn="ctr"/>
            <a:r>
              <a:rPr lang="en-US" sz="3200" b="1" dirty="0">
                <a:solidFill>
                  <a:srgbClr val="FFFFFF"/>
                </a:solidFill>
                <a:latin typeface="Raleway SemiBold" panose="020B0503030101060003" pitchFamily="34" charset="77"/>
              </a:rPr>
              <a:t>Welcome to </a:t>
            </a:r>
          </a:p>
          <a:p>
            <a:pPr algn="ctr"/>
            <a:r>
              <a:rPr lang="en-US" sz="2800" dirty="0">
                <a:solidFill>
                  <a:srgbClr val="FFFFFF"/>
                </a:solidFill>
                <a:latin typeface="Raleway Medium" panose="020B0503030101060003" pitchFamily="34" charset="77"/>
              </a:rPr>
              <a:t>Retailer Billing &amp; Management Software</a:t>
            </a:r>
          </a:p>
        </p:txBody>
      </p:sp>
      <p:sp>
        <p:nvSpPr>
          <p:cNvPr id="6" name="TextBox 5">
            <a:extLst>
              <a:ext uri="{FF2B5EF4-FFF2-40B4-BE49-F238E27FC236}">
                <a16:creationId xmlns:a16="http://schemas.microsoft.com/office/drawing/2014/main" id="{9253EC6A-0F18-F618-4530-408FF27EC515}"/>
              </a:ext>
            </a:extLst>
          </p:cNvPr>
          <p:cNvSpPr txBox="1"/>
          <p:nvPr/>
        </p:nvSpPr>
        <p:spPr>
          <a:xfrm>
            <a:off x="5203373" y="2674145"/>
            <a:ext cx="1785256" cy="184666"/>
          </a:xfrm>
          <a:prstGeom prst="rect">
            <a:avLst/>
          </a:prstGeom>
          <a:noFill/>
        </p:spPr>
        <p:txBody>
          <a:bodyPr wrap="square" lIns="0" tIns="0" rIns="0" bIns="0" rtlCol="0" anchor="ctr">
            <a:spAutoFit/>
          </a:bodyPr>
          <a:lstStyle/>
          <a:p>
            <a:pPr algn="ctr"/>
            <a:r>
              <a:rPr lang="en-US" sz="1200" dirty="0">
                <a:solidFill>
                  <a:srgbClr val="FFFFFF"/>
                </a:solidFill>
                <a:latin typeface="Raleway Medium" panose="020B0503030101060003" pitchFamily="34" charset="77"/>
              </a:rPr>
              <a:t>INTRODUCTION</a:t>
            </a:r>
          </a:p>
        </p:txBody>
      </p:sp>
      <p:sp>
        <p:nvSpPr>
          <p:cNvPr id="7" name="TextBox 6">
            <a:extLst>
              <a:ext uri="{FF2B5EF4-FFF2-40B4-BE49-F238E27FC236}">
                <a16:creationId xmlns:a16="http://schemas.microsoft.com/office/drawing/2014/main" id="{B0359EC7-2FBF-DB1F-1CA8-DF223F510750}"/>
              </a:ext>
            </a:extLst>
          </p:cNvPr>
          <p:cNvSpPr txBox="1"/>
          <p:nvPr/>
        </p:nvSpPr>
        <p:spPr>
          <a:xfrm>
            <a:off x="3679371" y="4424256"/>
            <a:ext cx="4833257" cy="861774"/>
          </a:xfrm>
          <a:prstGeom prst="rect">
            <a:avLst/>
          </a:prstGeom>
          <a:noFill/>
        </p:spPr>
        <p:txBody>
          <a:bodyPr wrap="square" lIns="0" tIns="0" rIns="0" bIns="0" rtlCol="0" anchor="ctr">
            <a:spAutoFit/>
          </a:bodyPr>
          <a:lstStyle/>
          <a:p>
            <a:pPr algn="ctr"/>
            <a:r>
              <a:rPr lang="en-US" sz="1400" dirty="0">
                <a:solidFill>
                  <a:schemeClr val="bg1"/>
                </a:solidFill>
              </a:rPr>
              <a:t>Ever wondered how modern businesses handle sales so smoothly? The secret lies in POS software! It's more than just a cash register; it's a powerful tool that simplifies transactions, manages inventory, and keeps your customers happy.</a:t>
            </a:r>
            <a:endParaRPr lang="en-US" sz="1400" dirty="0">
              <a:solidFill>
                <a:schemeClr val="bg1"/>
              </a:solidFill>
              <a:latin typeface="Raleway Medium" panose="020B0503030101060003" pitchFamily="34" charset="77"/>
            </a:endParaRPr>
          </a:p>
        </p:txBody>
      </p:sp>
      <p:cxnSp>
        <p:nvCxnSpPr>
          <p:cNvPr id="10" name="Straight Connector 9">
            <a:extLst>
              <a:ext uri="{FF2B5EF4-FFF2-40B4-BE49-F238E27FC236}">
                <a16:creationId xmlns:a16="http://schemas.microsoft.com/office/drawing/2014/main" id="{B1FFFDBA-DD5B-124F-61DA-EC65FD296144}"/>
              </a:ext>
            </a:extLst>
          </p:cNvPr>
          <p:cNvCxnSpPr>
            <a:cxnSpLocks/>
          </p:cNvCxnSpPr>
          <p:nvPr/>
        </p:nvCxnSpPr>
        <p:spPr>
          <a:xfrm>
            <a:off x="5603509" y="4134613"/>
            <a:ext cx="984985" cy="0"/>
          </a:xfrm>
          <a:prstGeom prst="line">
            <a:avLst/>
          </a:prstGeom>
          <a:ln w="19050" cap="rnd">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Half Frame 17">
            <a:extLst>
              <a:ext uri="{FF2B5EF4-FFF2-40B4-BE49-F238E27FC236}">
                <a16:creationId xmlns:a16="http://schemas.microsoft.com/office/drawing/2014/main" id="{FEB88181-F4A8-D63A-CDEA-9BD2B512B798}"/>
              </a:ext>
            </a:extLst>
          </p:cNvPr>
          <p:cNvSpPr/>
          <p:nvPr/>
        </p:nvSpPr>
        <p:spPr>
          <a:xfrm>
            <a:off x="2135620" y="2132548"/>
            <a:ext cx="1081398" cy="1083194"/>
          </a:xfrm>
          <a:prstGeom prst="halfFrame">
            <a:avLst>
              <a:gd name="adj1" fmla="val 10227"/>
              <a:gd name="adj2" fmla="val 1147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EG">
              <a:solidFill>
                <a:schemeClr val="tx1"/>
              </a:solidFill>
            </a:endParaRPr>
          </a:p>
        </p:txBody>
      </p:sp>
      <p:sp>
        <p:nvSpPr>
          <p:cNvPr id="19" name="Half Frame 18">
            <a:extLst>
              <a:ext uri="{FF2B5EF4-FFF2-40B4-BE49-F238E27FC236}">
                <a16:creationId xmlns:a16="http://schemas.microsoft.com/office/drawing/2014/main" id="{95C66682-DCCB-03F4-5165-BE4C84AEF30A}"/>
              </a:ext>
            </a:extLst>
          </p:cNvPr>
          <p:cNvSpPr/>
          <p:nvPr/>
        </p:nvSpPr>
        <p:spPr>
          <a:xfrm rot="10800000">
            <a:off x="8974984" y="5030379"/>
            <a:ext cx="1081398" cy="1083194"/>
          </a:xfrm>
          <a:prstGeom prst="halfFrame">
            <a:avLst>
              <a:gd name="adj1" fmla="val 10227"/>
              <a:gd name="adj2" fmla="val 114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EG">
              <a:solidFill>
                <a:schemeClr val="tx1"/>
              </a:solidFill>
            </a:endParaRPr>
          </a:p>
        </p:txBody>
      </p:sp>
      <p:pic>
        <p:nvPicPr>
          <p:cNvPr id="21" name="Picture 20">
            <a:extLst>
              <a:ext uri="{FF2B5EF4-FFF2-40B4-BE49-F238E27FC236}">
                <a16:creationId xmlns:a16="http://schemas.microsoft.com/office/drawing/2014/main" id="{6205ECEF-1C82-79FA-ED6F-4AA1068DE39D}"/>
              </a:ext>
            </a:extLst>
          </p:cNvPr>
          <p:cNvPicPr>
            <a:picLocks noChangeAspect="1"/>
          </p:cNvPicPr>
          <p:nvPr/>
        </p:nvPicPr>
        <p:blipFill>
          <a:blip r:embed="rId3"/>
          <a:stretch>
            <a:fillRect/>
          </a:stretch>
        </p:blipFill>
        <p:spPr>
          <a:xfrm>
            <a:off x="244575" y="6280221"/>
            <a:ext cx="529890" cy="427075"/>
          </a:xfrm>
          <a:prstGeom prst="rect">
            <a:avLst/>
          </a:prstGeom>
        </p:spPr>
      </p:pic>
    </p:spTree>
    <p:extLst>
      <p:ext uri="{BB962C8B-B14F-4D97-AF65-F5344CB8AC3E}">
        <p14:creationId xmlns:p14="http://schemas.microsoft.com/office/powerpoint/2010/main" val="243139018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751AFCC0-98B0-573D-CC5D-FCB72ACD00DC}"/>
              </a:ext>
            </a:extLst>
          </p:cNvPr>
          <p:cNvPicPr>
            <a:picLocks noChangeAspect="1"/>
          </p:cNvPicPr>
          <p:nvPr/>
        </p:nvPicPr>
        <p:blipFill>
          <a:blip r:embed="rId2"/>
          <a:stretch>
            <a:fillRect/>
          </a:stretch>
        </p:blipFill>
        <p:spPr>
          <a:xfrm>
            <a:off x="5897553" y="4570931"/>
            <a:ext cx="5182049" cy="304826"/>
          </a:xfrm>
          <a:prstGeom prst="rect">
            <a:avLst/>
          </a:prstGeom>
        </p:spPr>
      </p:pic>
      <p:pic>
        <p:nvPicPr>
          <p:cNvPr id="38" name="Picture Placeholder 37">
            <a:extLst>
              <a:ext uri="{FF2B5EF4-FFF2-40B4-BE49-F238E27FC236}">
                <a16:creationId xmlns:a16="http://schemas.microsoft.com/office/drawing/2014/main" id="{7AF6574A-71FD-F908-2112-93C0914301EB}"/>
              </a:ext>
            </a:extLst>
          </p:cNvPr>
          <p:cNvPicPr>
            <a:picLocks noGrp="1" noChangeAspect="1"/>
          </p:cNvPicPr>
          <p:nvPr>
            <p:ph type="pic" sz="quarter" idx="10"/>
          </p:nvPr>
        </p:nvPicPr>
        <p:blipFill>
          <a:blip r:embed="rId3"/>
          <a:srcRect t="493" b="493"/>
          <a:stretch>
            <a:fillRect/>
          </a:stretch>
        </p:blipFill>
        <p:spPr>
          <a:xfrm>
            <a:off x="5934075" y="1757363"/>
            <a:ext cx="4962525" cy="2951162"/>
          </a:xfrm>
        </p:spPr>
      </p:pic>
      <p:pic>
        <p:nvPicPr>
          <p:cNvPr id="4" name="Picture 3">
            <a:extLst>
              <a:ext uri="{FF2B5EF4-FFF2-40B4-BE49-F238E27FC236}">
                <a16:creationId xmlns:a16="http://schemas.microsoft.com/office/drawing/2014/main" id="{10F67388-C986-24A3-A603-AB277335426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182447" y="1570340"/>
            <a:ext cx="6422178" cy="3717320"/>
          </a:xfrm>
          <a:custGeom>
            <a:avLst/>
            <a:gdLst>
              <a:gd name="connsiteX0" fmla="*/ 1268424 w 8547920"/>
              <a:gd name="connsiteY0" fmla="*/ 398123 h 4947752"/>
              <a:gd name="connsiteX1" fmla="*/ 1268424 w 8547920"/>
              <a:gd name="connsiteY1" fmla="*/ 4187431 h 4947752"/>
              <a:gd name="connsiteX2" fmla="*/ 7303248 w 8547920"/>
              <a:gd name="connsiteY2" fmla="*/ 4187431 h 4947752"/>
              <a:gd name="connsiteX3" fmla="*/ 7303248 w 8547920"/>
              <a:gd name="connsiteY3" fmla="*/ 398123 h 4947752"/>
              <a:gd name="connsiteX4" fmla="*/ 0 w 8547920"/>
              <a:gd name="connsiteY4" fmla="*/ 0 h 4947752"/>
              <a:gd name="connsiteX5" fmla="*/ 8547920 w 8547920"/>
              <a:gd name="connsiteY5" fmla="*/ 0 h 4947752"/>
              <a:gd name="connsiteX6" fmla="*/ 8547920 w 8547920"/>
              <a:gd name="connsiteY6" fmla="*/ 4947752 h 4947752"/>
              <a:gd name="connsiteX7" fmla="*/ 0 w 8547920"/>
              <a:gd name="connsiteY7" fmla="*/ 4947752 h 494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7920" h="4947752">
                <a:moveTo>
                  <a:pt x="1268424" y="398123"/>
                </a:moveTo>
                <a:lnTo>
                  <a:pt x="1268424" y="4187431"/>
                </a:lnTo>
                <a:lnTo>
                  <a:pt x="7303248" y="4187431"/>
                </a:lnTo>
                <a:lnTo>
                  <a:pt x="7303248" y="398123"/>
                </a:lnTo>
                <a:close/>
                <a:moveTo>
                  <a:pt x="0" y="0"/>
                </a:moveTo>
                <a:lnTo>
                  <a:pt x="8547920" y="0"/>
                </a:lnTo>
                <a:lnTo>
                  <a:pt x="8547920" y="4947752"/>
                </a:lnTo>
                <a:lnTo>
                  <a:pt x="0" y="4947752"/>
                </a:lnTo>
                <a:close/>
              </a:path>
            </a:pathLst>
          </a:custGeom>
        </p:spPr>
      </p:pic>
      <p:sp>
        <p:nvSpPr>
          <p:cNvPr id="6" name="Rectangle 5">
            <a:extLst>
              <a:ext uri="{FF2B5EF4-FFF2-40B4-BE49-F238E27FC236}">
                <a16:creationId xmlns:a16="http://schemas.microsoft.com/office/drawing/2014/main" id="{017A6789-1317-7928-F28D-A413DF674046}"/>
              </a:ext>
            </a:extLst>
          </p:cNvPr>
          <p:cNvSpPr/>
          <p:nvPr/>
        </p:nvSpPr>
        <p:spPr>
          <a:xfrm>
            <a:off x="9649485" y="4351435"/>
            <a:ext cx="1955140" cy="1926120"/>
          </a:xfrm>
          <a:prstGeom prst="rect">
            <a:avLst/>
          </a:prstGeom>
          <a:gradFill>
            <a:gsLst>
              <a:gs pos="0">
                <a:schemeClr val="accent1"/>
              </a:gs>
              <a:gs pos="99000">
                <a:schemeClr val="accent2"/>
              </a:gs>
            </a:gsLst>
            <a:lin ang="13200000" scaled="0"/>
          </a:gradFill>
          <a:ln w="19050" cap="flat">
            <a:noFill/>
            <a:prstDash val="solid"/>
            <a:miter/>
          </a:ln>
          <a:effectLst/>
        </p:spPr>
        <p:txBody>
          <a:bodyPr lIns="0" tIns="0" rIns="0" bIns="0" rtlCol="0" anchor="ctr"/>
          <a:lstStyle/>
          <a:p>
            <a:pPr marL="0" algn="ctr" defTabSz="914400" rtl="0" eaLnBrk="1" latinLnBrk="0" hangingPunct="1"/>
            <a:endParaRPr lang="en-EG" sz="1100" b="1" spc="100">
              <a:solidFill>
                <a:schemeClr val="bg1"/>
              </a:solidFill>
              <a:latin typeface="Raleway SemiBold" panose="020B0503030101060003" pitchFamily="34" charset="77"/>
              <a:cs typeface="Poppins Medium" panose="00000600000000000000" pitchFamily="2" charset="0"/>
            </a:endParaRPr>
          </a:p>
        </p:txBody>
      </p:sp>
      <p:sp>
        <p:nvSpPr>
          <p:cNvPr id="8" name="TextBox 7">
            <a:extLst>
              <a:ext uri="{FF2B5EF4-FFF2-40B4-BE49-F238E27FC236}">
                <a16:creationId xmlns:a16="http://schemas.microsoft.com/office/drawing/2014/main" id="{9B60096C-C68E-A6D4-58A3-556CAAB527F7}"/>
              </a:ext>
            </a:extLst>
          </p:cNvPr>
          <p:cNvSpPr txBox="1"/>
          <p:nvPr/>
        </p:nvSpPr>
        <p:spPr>
          <a:xfrm>
            <a:off x="9863039" y="4909225"/>
            <a:ext cx="1628509" cy="861774"/>
          </a:xfrm>
          <a:prstGeom prst="rect">
            <a:avLst/>
          </a:prstGeom>
          <a:noFill/>
        </p:spPr>
        <p:txBody>
          <a:bodyPr wrap="square" lIns="0" tIns="0" rIns="0" bIns="0" rtlCol="0" anchor="ctr">
            <a:spAutoFit/>
          </a:bodyPr>
          <a:lstStyle/>
          <a:p>
            <a:pPr marL="0" algn="ctr" defTabSz="914400" rtl="1" eaLnBrk="1" latinLnBrk="0" hangingPunct="1"/>
            <a:r>
              <a:rPr lang="en-US" sz="2800" b="1" dirty="0">
                <a:solidFill>
                  <a:srgbClr val="FFFFFF"/>
                </a:solidFill>
                <a:latin typeface="Raleway" panose="020B0503030101060003" pitchFamily="34" charset="77"/>
                <a:ea typeface="Roboto" panose="02000000000000000000" pitchFamily="2" charset="0"/>
              </a:rPr>
              <a:t>LOGIN</a:t>
            </a:r>
          </a:p>
          <a:p>
            <a:pPr marL="0" algn="ctr" defTabSz="914400" rtl="1" eaLnBrk="1" latinLnBrk="0" hangingPunct="1"/>
            <a:r>
              <a:rPr lang="en-US" sz="2800" b="1" dirty="0">
                <a:solidFill>
                  <a:srgbClr val="FFFFFF"/>
                </a:solidFill>
                <a:latin typeface="Raleway" panose="020B0503030101060003" pitchFamily="34" charset="77"/>
                <a:ea typeface="Roboto" panose="02000000000000000000" pitchFamily="2" charset="0"/>
              </a:rPr>
              <a:t>SYSTEM</a:t>
            </a:r>
          </a:p>
        </p:txBody>
      </p:sp>
      <p:sp>
        <p:nvSpPr>
          <p:cNvPr id="9" name="TextBox 8">
            <a:extLst>
              <a:ext uri="{FF2B5EF4-FFF2-40B4-BE49-F238E27FC236}">
                <a16:creationId xmlns:a16="http://schemas.microsoft.com/office/drawing/2014/main" id="{224ED77C-A75A-5ADE-CC72-6628B19C2F83}"/>
              </a:ext>
            </a:extLst>
          </p:cNvPr>
          <p:cNvSpPr txBox="1"/>
          <p:nvPr/>
        </p:nvSpPr>
        <p:spPr>
          <a:xfrm>
            <a:off x="1055688" y="1274830"/>
            <a:ext cx="3806245" cy="1107996"/>
          </a:xfrm>
          <a:prstGeom prst="rect">
            <a:avLst/>
          </a:prstGeom>
          <a:noFill/>
        </p:spPr>
        <p:txBody>
          <a:bodyPr wrap="square" lIns="0" tIns="0" rIns="0" bIns="0" rtlCol="0" anchor="ctr">
            <a:spAutoFit/>
          </a:bodyPr>
          <a:lstStyle/>
          <a:p>
            <a:r>
              <a:rPr lang="en-US" sz="3600" b="1" dirty="0">
                <a:solidFill>
                  <a:schemeClr val="tx2"/>
                </a:solidFill>
                <a:latin typeface="Raleway SemiBold" panose="020B0503030101060003" pitchFamily="34" charset="77"/>
              </a:rPr>
              <a:t>Easy Login for </a:t>
            </a:r>
            <a:r>
              <a:rPr lang="en-US" sz="3600" b="1" dirty="0">
                <a:solidFill>
                  <a:schemeClr val="accent1"/>
                </a:solidFill>
                <a:latin typeface="Raleway SemiBold" panose="020B0503030101060003" pitchFamily="34" charset="77"/>
              </a:rPr>
              <a:t>Everyone</a:t>
            </a:r>
            <a:endParaRPr lang="en-US" sz="3600" b="1" dirty="0">
              <a:solidFill>
                <a:schemeClr val="accent1"/>
              </a:solidFill>
              <a:latin typeface="Raleway" panose="020B0503030101060003" pitchFamily="34" charset="77"/>
            </a:endParaRPr>
          </a:p>
        </p:txBody>
      </p:sp>
      <p:cxnSp>
        <p:nvCxnSpPr>
          <p:cNvPr id="10" name="Straight Connector 9">
            <a:extLst>
              <a:ext uri="{FF2B5EF4-FFF2-40B4-BE49-F238E27FC236}">
                <a16:creationId xmlns:a16="http://schemas.microsoft.com/office/drawing/2014/main" id="{B52CA2A9-420C-F747-2FD1-A79FFFB055C0}"/>
              </a:ext>
            </a:extLst>
          </p:cNvPr>
          <p:cNvCxnSpPr>
            <a:cxnSpLocks/>
          </p:cNvCxnSpPr>
          <p:nvPr/>
        </p:nvCxnSpPr>
        <p:spPr>
          <a:xfrm>
            <a:off x="1055689" y="2587349"/>
            <a:ext cx="984985" cy="0"/>
          </a:xfrm>
          <a:prstGeom prst="line">
            <a:avLst/>
          </a:prstGeom>
          <a:ln w="1905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7E54BB-CA18-BD6D-94FF-DB67B956A9F7}"/>
              </a:ext>
            </a:extLst>
          </p:cNvPr>
          <p:cNvSpPr txBox="1"/>
          <p:nvPr/>
        </p:nvSpPr>
        <p:spPr>
          <a:xfrm>
            <a:off x="1055688" y="1019783"/>
            <a:ext cx="1451139" cy="184666"/>
          </a:xfrm>
          <a:prstGeom prst="rect">
            <a:avLst/>
          </a:prstGeom>
          <a:noFill/>
        </p:spPr>
        <p:txBody>
          <a:bodyPr wrap="square" lIns="0" tIns="0" rIns="0" bIns="0" rtlCol="0" anchor="ctr">
            <a:spAutoFit/>
          </a:bodyPr>
          <a:lstStyle/>
          <a:p>
            <a:r>
              <a:rPr lang="en-US" sz="1200" dirty="0">
                <a:solidFill>
                  <a:schemeClr val="tx2"/>
                </a:solidFill>
                <a:latin typeface="Raleway Medium" panose="020B0503030101060003" pitchFamily="34" charset="77"/>
              </a:rPr>
              <a:t>MOCKUP DEVICE</a:t>
            </a:r>
          </a:p>
        </p:txBody>
      </p:sp>
      <p:sp>
        <p:nvSpPr>
          <p:cNvPr id="12" name="TextBox 11">
            <a:extLst>
              <a:ext uri="{FF2B5EF4-FFF2-40B4-BE49-F238E27FC236}">
                <a16:creationId xmlns:a16="http://schemas.microsoft.com/office/drawing/2014/main" id="{A09AF8A6-A3D6-E5EB-5E72-7C4EFF0C617E}"/>
              </a:ext>
            </a:extLst>
          </p:cNvPr>
          <p:cNvSpPr txBox="1"/>
          <p:nvPr/>
        </p:nvSpPr>
        <p:spPr>
          <a:xfrm>
            <a:off x="1055688" y="2691433"/>
            <a:ext cx="3427102" cy="1357936"/>
          </a:xfrm>
          <a:prstGeom prst="rect">
            <a:avLst/>
          </a:prstGeom>
          <a:noFill/>
        </p:spPr>
        <p:txBody>
          <a:bodyPr wrap="square" lIns="0" tIns="0" rIns="0" bIns="0" rtlCol="0" anchor="t">
            <a:spAutoFit/>
          </a:bodyPr>
          <a:lstStyle/>
          <a:p>
            <a:pPr>
              <a:lnSpc>
                <a:spcPct val="150000"/>
              </a:lnSpc>
            </a:pPr>
            <a:r>
              <a:rPr lang="en-US" sz="1000" dirty="0">
                <a:solidFill>
                  <a:schemeClr val="tx2"/>
                </a:solidFill>
                <a:latin typeface="Raleway Medium" panose="020B0503030101060003" pitchFamily="34" charset="77"/>
              </a:rPr>
              <a:t>Welcome to the user-friendly login system of </a:t>
            </a:r>
            <a:r>
              <a:rPr lang="en-US" sz="1000" dirty="0">
                <a:solidFill>
                  <a:schemeClr val="accent2"/>
                </a:solidFill>
                <a:latin typeface="Raleway Medium" panose="020B0503030101060003" pitchFamily="34" charset="77"/>
              </a:rPr>
              <a:t>Retailer Billing &amp; Management Software </a:t>
            </a:r>
            <a:r>
              <a:rPr lang="en-US" sz="1000" dirty="0">
                <a:solidFill>
                  <a:schemeClr val="tx2"/>
                </a:solidFill>
                <a:latin typeface="Raleway Medium" panose="020B0503030101060003" pitchFamily="34" charset="77"/>
              </a:rPr>
              <a:t>This secure gateway ensures smooth access for both employees and administrators. We've designed it with simplicity and efficiency in mind, allowing you to quickly get started and leverage the full potential of our software.</a:t>
            </a:r>
          </a:p>
        </p:txBody>
      </p:sp>
      <p:sp>
        <p:nvSpPr>
          <p:cNvPr id="13" name="Freeform 12">
            <a:extLst>
              <a:ext uri="{FF2B5EF4-FFF2-40B4-BE49-F238E27FC236}">
                <a16:creationId xmlns:a16="http://schemas.microsoft.com/office/drawing/2014/main" id="{334B7315-E121-AD34-42DC-DDDAB22D48FD}"/>
              </a:ext>
            </a:extLst>
          </p:cNvPr>
          <p:cNvSpPr>
            <a:spLocks noChangeAspect="1"/>
          </p:cNvSpPr>
          <p:nvPr/>
        </p:nvSpPr>
        <p:spPr>
          <a:xfrm>
            <a:off x="1055688" y="4458752"/>
            <a:ext cx="476033" cy="476033"/>
          </a:xfrm>
          <a:custGeom>
            <a:avLst/>
            <a:gdLst>
              <a:gd name="connsiteX0" fmla="*/ 0 w 686331"/>
              <a:gd name="connsiteY0" fmla="*/ 0 h 685916"/>
              <a:gd name="connsiteX1" fmla="*/ 686332 w 686331"/>
              <a:gd name="connsiteY1" fmla="*/ 0 h 685916"/>
              <a:gd name="connsiteX2" fmla="*/ 686332 w 686331"/>
              <a:gd name="connsiteY2" fmla="*/ 685916 h 685916"/>
              <a:gd name="connsiteX3" fmla="*/ 0 w 686331"/>
              <a:gd name="connsiteY3" fmla="*/ 685916 h 685916"/>
            </a:gdLst>
            <a:ahLst/>
            <a:cxnLst>
              <a:cxn ang="0">
                <a:pos x="connsiteX0" y="connsiteY0"/>
              </a:cxn>
              <a:cxn ang="0">
                <a:pos x="connsiteX1" y="connsiteY1"/>
              </a:cxn>
              <a:cxn ang="0">
                <a:pos x="connsiteX2" y="connsiteY2"/>
              </a:cxn>
              <a:cxn ang="0">
                <a:pos x="connsiteX3" y="connsiteY3"/>
              </a:cxn>
            </a:cxnLst>
            <a:rect l="l" t="t" r="r" b="b"/>
            <a:pathLst>
              <a:path w="686331" h="685916">
                <a:moveTo>
                  <a:pt x="0" y="0"/>
                </a:moveTo>
                <a:lnTo>
                  <a:pt x="686332" y="0"/>
                </a:lnTo>
                <a:lnTo>
                  <a:pt x="686332" y="685916"/>
                </a:lnTo>
                <a:lnTo>
                  <a:pt x="0" y="685916"/>
                </a:lnTo>
                <a:close/>
              </a:path>
            </a:pathLst>
          </a:custGeom>
          <a:solidFill>
            <a:schemeClr val="accent1"/>
          </a:solidFill>
          <a:ln w="38100" cap="flat">
            <a:noFill/>
            <a:prstDash val="solid"/>
            <a:miter/>
          </a:ln>
        </p:spPr>
        <p:txBody>
          <a:bodyPr lIns="0" tIns="0" rIns="0" bIns="0" rtlCol="0" anchor="ctr"/>
          <a:lstStyle/>
          <a:p>
            <a:pPr marL="0" algn="ctr" defTabSz="914400" rtl="0" eaLnBrk="1" latinLnBrk="0" hangingPunct="1"/>
            <a:endParaRPr lang="en-US" sz="1100" b="1" spc="100" dirty="0">
              <a:solidFill>
                <a:schemeClr val="bg1"/>
              </a:solidFill>
              <a:latin typeface="Raleway SemiBold" panose="020B0503030101060003" pitchFamily="34" charset="77"/>
              <a:cs typeface="Poppins Medium" panose="00000600000000000000" pitchFamily="2" charset="0"/>
            </a:endParaRPr>
          </a:p>
        </p:txBody>
      </p:sp>
      <p:grpSp>
        <p:nvGrpSpPr>
          <p:cNvPr id="14" name="Group 13">
            <a:extLst>
              <a:ext uri="{FF2B5EF4-FFF2-40B4-BE49-F238E27FC236}">
                <a16:creationId xmlns:a16="http://schemas.microsoft.com/office/drawing/2014/main" id="{7EE0DFB4-DF16-11D0-BE01-6992F578F724}"/>
              </a:ext>
            </a:extLst>
          </p:cNvPr>
          <p:cNvGrpSpPr/>
          <p:nvPr/>
        </p:nvGrpSpPr>
        <p:grpSpPr>
          <a:xfrm>
            <a:off x="1753825" y="4391533"/>
            <a:ext cx="3019343" cy="691390"/>
            <a:chOff x="6821569" y="4989575"/>
            <a:chExt cx="2483639" cy="691390"/>
          </a:xfrm>
        </p:grpSpPr>
        <p:sp>
          <p:nvSpPr>
            <p:cNvPr id="15" name="TextBox 14">
              <a:extLst>
                <a:ext uri="{FF2B5EF4-FFF2-40B4-BE49-F238E27FC236}">
                  <a16:creationId xmlns:a16="http://schemas.microsoft.com/office/drawing/2014/main" id="{E2279A50-A85D-1FAD-5D89-A1719DB5B7FA}"/>
                </a:ext>
              </a:extLst>
            </p:cNvPr>
            <p:cNvSpPr txBox="1"/>
            <p:nvPr/>
          </p:nvSpPr>
          <p:spPr>
            <a:xfrm>
              <a:off x="6821570" y="5219300"/>
              <a:ext cx="2483638" cy="461665"/>
            </a:xfrm>
            <a:prstGeom prst="rect">
              <a:avLst/>
            </a:prstGeom>
            <a:noFill/>
          </p:spPr>
          <p:txBody>
            <a:bodyPr wrap="square" lIns="0" tIns="0" rIns="0" bIns="0" rtlCol="0" anchor="t">
              <a:spAutoFit/>
            </a:bodyPr>
            <a:lstStyle/>
            <a:p>
              <a:r>
                <a:rPr lang="en-US" sz="1000" dirty="0">
                  <a:solidFill>
                    <a:schemeClr val="tx2"/>
                  </a:solidFill>
                  <a:latin typeface="Raleway Medium" panose="020B0503030101060003" pitchFamily="34" charset="77"/>
                </a:rPr>
                <a:t>Administrators benefit from a secure and convenient login system, allowing them to quickly access and manage system settings</a:t>
              </a:r>
            </a:p>
          </p:txBody>
        </p:sp>
        <p:sp>
          <p:nvSpPr>
            <p:cNvPr id="16" name="TextBox 15">
              <a:extLst>
                <a:ext uri="{FF2B5EF4-FFF2-40B4-BE49-F238E27FC236}">
                  <a16:creationId xmlns:a16="http://schemas.microsoft.com/office/drawing/2014/main" id="{27BCC291-3CCB-1C62-09B2-069C41E1E7C5}"/>
                </a:ext>
              </a:extLst>
            </p:cNvPr>
            <p:cNvSpPr txBox="1"/>
            <p:nvPr/>
          </p:nvSpPr>
          <p:spPr>
            <a:xfrm>
              <a:off x="6821569" y="4989575"/>
              <a:ext cx="1828161" cy="184666"/>
            </a:xfrm>
            <a:prstGeom prst="rect">
              <a:avLst/>
            </a:prstGeom>
            <a:noFill/>
          </p:spPr>
          <p:txBody>
            <a:bodyPr wrap="square" lIns="0" tIns="0" rIns="0" bIns="0" rtlCol="0" anchor="ctr">
              <a:spAutoFit/>
            </a:bodyPr>
            <a:lstStyle/>
            <a:p>
              <a:r>
                <a:rPr lang="en-US" sz="1200" b="1" dirty="0">
                  <a:solidFill>
                    <a:schemeClr val="tx2"/>
                  </a:solidFill>
                  <a:latin typeface="Raleway SemiBold" panose="020B0503030101060003" pitchFamily="34" charset="77"/>
                </a:rPr>
                <a:t>01. Admin login</a:t>
              </a:r>
            </a:p>
          </p:txBody>
        </p:sp>
      </p:grpSp>
      <p:sp>
        <p:nvSpPr>
          <p:cNvPr id="20" name="Freeform 19">
            <a:extLst>
              <a:ext uri="{FF2B5EF4-FFF2-40B4-BE49-F238E27FC236}">
                <a16:creationId xmlns:a16="http://schemas.microsoft.com/office/drawing/2014/main" id="{147BCC35-9387-928A-77D1-960714535007}"/>
              </a:ext>
            </a:extLst>
          </p:cNvPr>
          <p:cNvSpPr>
            <a:spLocks noChangeAspect="1"/>
          </p:cNvSpPr>
          <p:nvPr/>
        </p:nvSpPr>
        <p:spPr>
          <a:xfrm>
            <a:off x="1055688" y="5294966"/>
            <a:ext cx="476033" cy="476033"/>
          </a:xfrm>
          <a:custGeom>
            <a:avLst/>
            <a:gdLst>
              <a:gd name="connsiteX0" fmla="*/ 0 w 686331"/>
              <a:gd name="connsiteY0" fmla="*/ 0 h 685916"/>
              <a:gd name="connsiteX1" fmla="*/ 686332 w 686331"/>
              <a:gd name="connsiteY1" fmla="*/ 0 h 685916"/>
              <a:gd name="connsiteX2" fmla="*/ 686332 w 686331"/>
              <a:gd name="connsiteY2" fmla="*/ 685916 h 685916"/>
              <a:gd name="connsiteX3" fmla="*/ 0 w 686331"/>
              <a:gd name="connsiteY3" fmla="*/ 685916 h 685916"/>
            </a:gdLst>
            <a:ahLst/>
            <a:cxnLst>
              <a:cxn ang="0">
                <a:pos x="connsiteX0" y="connsiteY0"/>
              </a:cxn>
              <a:cxn ang="0">
                <a:pos x="connsiteX1" y="connsiteY1"/>
              </a:cxn>
              <a:cxn ang="0">
                <a:pos x="connsiteX2" y="connsiteY2"/>
              </a:cxn>
              <a:cxn ang="0">
                <a:pos x="connsiteX3" y="connsiteY3"/>
              </a:cxn>
            </a:cxnLst>
            <a:rect l="l" t="t" r="r" b="b"/>
            <a:pathLst>
              <a:path w="686331" h="685916">
                <a:moveTo>
                  <a:pt x="0" y="0"/>
                </a:moveTo>
                <a:lnTo>
                  <a:pt x="686332" y="0"/>
                </a:lnTo>
                <a:lnTo>
                  <a:pt x="686332" y="685916"/>
                </a:lnTo>
                <a:lnTo>
                  <a:pt x="0" y="685916"/>
                </a:lnTo>
                <a:close/>
              </a:path>
            </a:pathLst>
          </a:custGeom>
          <a:solidFill>
            <a:schemeClr val="accent2"/>
          </a:solidFill>
          <a:ln w="38100" cap="flat">
            <a:noFill/>
            <a:prstDash val="solid"/>
            <a:miter/>
          </a:ln>
        </p:spPr>
        <p:txBody>
          <a:bodyPr lIns="0" tIns="0" rIns="0" bIns="0" rtlCol="0" anchor="ctr"/>
          <a:lstStyle/>
          <a:p>
            <a:pPr marL="0" algn="ctr" defTabSz="914400" rtl="0" eaLnBrk="1" latinLnBrk="0" hangingPunct="1"/>
            <a:endParaRPr lang="en-US" sz="1100" b="1" spc="100" dirty="0">
              <a:solidFill>
                <a:schemeClr val="bg1"/>
              </a:solidFill>
              <a:latin typeface="Raleway SemiBold" panose="020B0503030101060003" pitchFamily="34" charset="77"/>
              <a:cs typeface="Poppins Medium" panose="00000600000000000000" pitchFamily="2" charset="0"/>
            </a:endParaRPr>
          </a:p>
        </p:txBody>
      </p:sp>
      <p:grpSp>
        <p:nvGrpSpPr>
          <p:cNvPr id="21" name="Group 20">
            <a:extLst>
              <a:ext uri="{FF2B5EF4-FFF2-40B4-BE49-F238E27FC236}">
                <a16:creationId xmlns:a16="http://schemas.microsoft.com/office/drawing/2014/main" id="{D104890D-FE1D-F801-F58D-569CB8BDFFF8}"/>
              </a:ext>
            </a:extLst>
          </p:cNvPr>
          <p:cNvGrpSpPr/>
          <p:nvPr/>
        </p:nvGrpSpPr>
        <p:grpSpPr>
          <a:xfrm>
            <a:off x="1753826" y="5227747"/>
            <a:ext cx="2830460" cy="691390"/>
            <a:chOff x="6821569" y="4989575"/>
            <a:chExt cx="2483639" cy="691390"/>
          </a:xfrm>
        </p:grpSpPr>
        <p:sp>
          <p:nvSpPr>
            <p:cNvPr id="23" name="TextBox 22">
              <a:extLst>
                <a:ext uri="{FF2B5EF4-FFF2-40B4-BE49-F238E27FC236}">
                  <a16:creationId xmlns:a16="http://schemas.microsoft.com/office/drawing/2014/main" id="{F4123FFA-FF94-6667-C9A5-3E2E7B4B2796}"/>
                </a:ext>
              </a:extLst>
            </p:cNvPr>
            <p:cNvSpPr txBox="1"/>
            <p:nvPr/>
          </p:nvSpPr>
          <p:spPr>
            <a:xfrm>
              <a:off x="6821570" y="5219300"/>
              <a:ext cx="2483638" cy="461665"/>
            </a:xfrm>
            <a:prstGeom prst="rect">
              <a:avLst/>
            </a:prstGeom>
            <a:noFill/>
          </p:spPr>
          <p:txBody>
            <a:bodyPr wrap="square" lIns="0" tIns="0" rIns="0" bIns="0" rtlCol="0" anchor="t">
              <a:spAutoFit/>
            </a:bodyPr>
            <a:lstStyle/>
            <a:p>
              <a:r>
                <a:rPr lang="en-US" sz="1000" dirty="0">
                  <a:solidFill>
                    <a:schemeClr val="tx2"/>
                  </a:solidFill>
                  <a:latin typeface="Raleway Medium" panose="020B0503030101060003" pitchFamily="34" charset="77"/>
                </a:rPr>
                <a:t>A convenient login process allows employees to log in quickly and begin using the software efficiently.</a:t>
              </a:r>
            </a:p>
          </p:txBody>
        </p:sp>
        <p:sp>
          <p:nvSpPr>
            <p:cNvPr id="24" name="TextBox 23">
              <a:extLst>
                <a:ext uri="{FF2B5EF4-FFF2-40B4-BE49-F238E27FC236}">
                  <a16:creationId xmlns:a16="http://schemas.microsoft.com/office/drawing/2014/main" id="{038E57EE-32DC-860E-EF33-8CC10C7A0AED}"/>
                </a:ext>
              </a:extLst>
            </p:cNvPr>
            <p:cNvSpPr txBox="1"/>
            <p:nvPr/>
          </p:nvSpPr>
          <p:spPr>
            <a:xfrm>
              <a:off x="6821569" y="4989575"/>
              <a:ext cx="1828161" cy="184666"/>
            </a:xfrm>
            <a:prstGeom prst="rect">
              <a:avLst/>
            </a:prstGeom>
            <a:noFill/>
          </p:spPr>
          <p:txBody>
            <a:bodyPr wrap="square" lIns="0" tIns="0" rIns="0" bIns="0" rtlCol="0" anchor="ctr">
              <a:spAutoFit/>
            </a:bodyPr>
            <a:lstStyle/>
            <a:p>
              <a:r>
                <a:rPr lang="en-US" sz="1200" b="1" dirty="0">
                  <a:solidFill>
                    <a:schemeClr val="tx2"/>
                  </a:solidFill>
                  <a:latin typeface="Raleway SemiBold" panose="020B0503030101060003" pitchFamily="34" charset="77"/>
                </a:rPr>
                <a:t>02. Employee login</a:t>
              </a:r>
            </a:p>
          </p:txBody>
        </p:sp>
      </p:grpSp>
      <p:pic>
        <p:nvPicPr>
          <p:cNvPr id="19" name="Picture 18">
            <a:extLst>
              <a:ext uri="{FF2B5EF4-FFF2-40B4-BE49-F238E27FC236}">
                <a16:creationId xmlns:a16="http://schemas.microsoft.com/office/drawing/2014/main" id="{5A64ABD7-B924-C9A5-59F6-470812DA640D}"/>
              </a:ext>
            </a:extLst>
          </p:cNvPr>
          <p:cNvPicPr>
            <a:picLocks noChangeAspect="1"/>
          </p:cNvPicPr>
          <p:nvPr/>
        </p:nvPicPr>
        <p:blipFill>
          <a:blip r:embed="rId5">
            <a:duotone>
              <a:schemeClr val="accent1">
                <a:shade val="45000"/>
                <a:satMod val="135000"/>
              </a:schemeClr>
              <a:prstClr val="white"/>
            </a:duotone>
          </a:blip>
          <a:stretch>
            <a:fillRect/>
          </a:stretch>
        </p:blipFill>
        <p:spPr>
          <a:xfrm>
            <a:off x="1093195" y="4540152"/>
            <a:ext cx="366385" cy="366385"/>
          </a:xfrm>
          <a:prstGeom prst="rect">
            <a:avLst/>
          </a:prstGeom>
        </p:spPr>
      </p:pic>
      <p:pic>
        <p:nvPicPr>
          <p:cNvPr id="27" name="Picture 26">
            <a:extLst>
              <a:ext uri="{FF2B5EF4-FFF2-40B4-BE49-F238E27FC236}">
                <a16:creationId xmlns:a16="http://schemas.microsoft.com/office/drawing/2014/main" id="{E6EB9B07-0940-D340-469F-17653DB101D5}"/>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118745" y="5340112"/>
            <a:ext cx="351917" cy="351917"/>
          </a:xfrm>
          <a:prstGeom prst="rect">
            <a:avLst/>
          </a:prstGeom>
        </p:spPr>
      </p:pic>
    </p:spTree>
    <p:extLst>
      <p:ext uri="{BB962C8B-B14F-4D97-AF65-F5344CB8AC3E}">
        <p14:creationId xmlns:p14="http://schemas.microsoft.com/office/powerpoint/2010/main" val="1670977444"/>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6CFB46-0768-A68E-C12A-0D2DB51BFFAF}"/>
              </a:ext>
            </a:extLst>
          </p:cNvPr>
          <p:cNvSpPr/>
          <p:nvPr/>
        </p:nvSpPr>
        <p:spPr>
          <a:xfrm>
            <a:off x="6369660" y="3986119"/>
            <a:ext cx="4886034" cy="1328349"/>
          </a:xfrm>
          <a:prstGeom prst="rect">
            <a:avLst/>
          </a:prstGeom>
          <a:gradFill>
            <a:gsLst>
              <a:gs pos="0">
                <a:schemeClr val="accent1"/>
              </a:gs>
              <a:gs pos="99000">
                <a:schemeClr val="accent2"/>
              </a:gs>
            </a:gsLst>
            <a:lin ang="13200000" scaled="0"/>
          </a:gradFill>
          <a:ln w="19050" cap="flat">
            <a:noFill/>
            <a:prstDash val="solid"/>
            <a:miter/>
          </a:ln>
          <a:effectLst>
            <a:outerShdw blurRad="165100" dist="63500" dir="5400000" sx="102000" sy="102000" algn="ctr" rotWithShape="0">
              <a:prstClr val="black">
                <a:alpha val="14888"/>
              </a:prstClr>
            </a:outerShdw>
          </a:effectLst>
        </p:spPr>
        <p:txBody>
          <a:bodyPr lIns="0" tIns="0" rIns="0" bIns="0" rtlCol="0" anchor="ctr"/>
          <a:lstStyle/>
          <a:p>
            <a:pPr marL="0" algn="ctr" defTabSz="914400" rtl="0" eaLnBrk="1" latinLnBrk="0" hangingPunct="1"/>
            <a:endParaRPr lang="en-EG" sz="1100" b="1" spc="100" dirty="0">
              <a:solidFill>
                <a:schemeClr val="bg1"/>
              </a:solidFill>
              <a:latin typeface="Raleway SemiBold" panose="020B0503030101060003" pitchFamily="34" charset="77"/>
              <a:cs typeface="Poppins Medium" panose="00000600000000000000" pitchFamily="2" charset="0"/>
            </a:endParaRPr>
          </a:p>
        </p:txBody>
      </p:sp>
      <p:pic>
        <p:nvPicPr>
          <p:cNvPr id="54" name="Graphic 53">
            <a:extLst>
              <a:ext uri="{FF2B5EF4-FFF2-40B4-BE49-F238E27FC236}">
                <a16:creationId xmlns:a16="http://schemas.microsoft.com/office/drawing/2014/main" id="{FF194518-62E5-1138-FAFF-ADA466CA91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89824" y="4130363"/>
            <a:ext cx="446590" cy="446590"/>
          </a:xfrm>
          <a:prstGeom prst="rect">
            <a:avLst/>
          </a:prstGeom>
        </p:spPr>
      </p:pic>
      <p:sp>
        <p:nvSpPr>
          <p:cNvPr id="29" name="Rectangle 28">
            <a:extLst>
              <a:ext uri="{FF2B5EF4-FFF2-40B4-BE49-F238E27FC236}">
                <a16:creationId xmlns:a16="http://schemas.microsoft.com/office/drawing/2014/main" id="{4C4819DD-903E-3E90-9675-849983DCE10C}"/>
              </a:ext>
            </a:extLst>
          </p:cNvPr>
          <p:cNvSpPr/>
          <p:nvPr/>
        </p:nvSpPr>
        <p:spPr>
          <a:xfrm>
            <a:off x="726440" y="1482755"/>
            <a:ext cx="4490721" cy="263204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sz="1600"/>
          </a:p>
        </p:txBody>
      </p:sp>
      <p:pic>
        <p:nvPicPr>
          <p:cNvPr id="3" name="Picture 2">
            <a:extLst>
              <a:ext uri="{FF2B5EF4-FFF2-40B4-BE49-F238E27FC236}">
                <a16:creationId xmlns:a16="http://schemas.microsoft.com/office/drawing/2014/main" id="{EA1B1CB6-F15F-0230-8C1B-691CA08D3EF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353101" y="1025896"/>
            <a:ext cx="5462649" cy="4806208"/>
          </a:xfrm>
          <a:custGeom>
            <a:avLst/>
            <a:gdLst>
              <a:gd name="connsiteX0" fmla="*/ 448260 w 6008914"/>
              <a:gd name="connsiteY0" fmla="*/ 506646 h 5286829"/>
              <a:gd name="connsiteX1" fmla="*/ 448260 w 6008914"/>
              <a:gd name="connsiteY1" fmla="*/ 3249846 h 5286829"/>
              <a:gd name="connsiteX2" fmla="*/ 5330503 w 6008914"/>
              <a:gd name="connsiteY2" fmla="*/ 3249846 h 5286829"/>
              <a:gd name="connsiteX3" fmla="*/ 5330503 w 6008914"/>
              <a:gd name="connsiteY3" fmla="*/ 506646 h 5286829"/>
              <a:gd name="connsiteX4" fmla="*/ 0 w 6008914"/>
              <a:gd name="connsiteY4" fmla="*/ 0 h 5286829"/>
              <a:gd name="connsiteX5" fmla="*/ 6008914 w 6008914"/>
              <a:gd name="connsiteY5" fmla="*/ 0 h 5286829"/>
              <a:gd name="connsiteX6" fmla="*/ 6008914 w 6008914"/>
              <a:gd name="connsiteY6" fmla="*/ 5286829 h 5286829"/>
              <a:gd name="connsiteX7" fmla="*/ 0 w 6008914"/>
              <a:gd name="connsiteY7" fmla="*/ 5286829 h 528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8914" h="5286829">
                <a:moveTo>
                  <a:pt x="448260" y="506646"/>
                </a:moveTo>
                <a:lnTo>
                  <a:pt x="448260" y="3249846"/>
                </a:lnTo>
                <a:lnTo>
                  <a:pt x="5330503" y="3249846"/>
                </a:lnTo>
                <a:lnTo>
                  <a:pt x="5330503" y="506646"/>
                </a:lnTo>
                <a:close/>
                <a:moveTo>
                  <a:pt x="0" y="0"/>
                </a:moveTo>
                <a:lnTo>
                  <a:pt x="6008914" y="0"/>
                </a:lnTo>
                <a:lnTo>
                  <a:pt x="6008914" y="5286829"/>
                </a:lnTo>
                <a:lnTo>
                  <a:pt x="0" y="5286829"/>
                </a:lnTo>
                <a:close/>
              </a:path>
            </a:pathLst>
          </a:custGeom>
        </p:spPr>
      </p:pic>
      <p:sp>
        <p:nvSpPr>
          <p:cNvPr id="6" name="TextBox 5">
            <a:extLst>
              <a:ext uri="{FF2B5EF4-FFF2-40B4-BE49-F238E27FC236}">
                <a16:creationId xmlns:a16="http://schemas.microsoft.com/office/drawing/2014/main" id="{1B1C73D0-734D-7E52-58B6-C467ADFF6B48}"/>
              </a:ext>
            </a:extLst>
          </p:cNvPr>
          <p:cNvSpPr txBox="1"/>
          <p:nvPr/>
        </p:nvSpPr>
        <p:spPr>
          <a:xfrm>
            <a:off x="6266316" y="5090786"/>
            <a:ext cx="1364818" cy="152221"/>
          </a:xfrm>
          <a:prstGeom prst="rect">
            <a:avLst/>
          </a:prstGeom>
          <a:noFill/>
        </p:spPr>
        <p:txBody>
          <a:bodyPr wrap="square" lIns="0" tIns="0" rIns="0" bIns="0" rtlCol="0" anchor="t">
            <a:spAutoFit/>
          </a:bodyPr>
          <a:lstStyle/>
          <a:p>
            <a:pPr algn="ctr">
              <a:lnSpc>
                <a:spcPct val="120000"/>
              </a:lnSpc>
            </a:pPr>
            <a:endParaRPr lang="en-US" sz="900" dirty="0">
              <a:solidFill>
                <a:schemeClr val="bg1"/>
              </a:solidFill>
              <a:latin typeface="Raleway Medium" panose="020B0503030101060003" pitchFamily="34" charset="77"/>
            </a:endParaRPr>
          </a:p>
        </p:txBody>
      </p:sp>
      <p:sp>
        <p:nvSpPr>
          <p:cNvPr id="13" name="TextBox 12">
            <a:extLst>
              <a:ext uri="{FF2B5EF4-FFF2-40B4-BE49-F238E27FC236}">
                <a16:creationId xmlns:a16="http://schemas.microsoft.com/office/drawing/2014/main" id="{622BA0C4-C1F6-9757-DAE2-E0853D8B8B39}"/>
              </a:ext>
            </a:extLst>
          </p:cNvPr>
          <p:cNvSpPr txBox="1"/>
          <p:nvPr/>
        </p:nvSpPr>
        <p:spPr>
          <a:xfrm>
            <a:off x="6376252" y="1482755"/>
            <a:ext cx="5587148" cy="984885"/>
          </a:xfrm>
          <a:prstGeom prst="rect">
            <a:avLst/>
          </a:prstGeom>
          <a:noFill/>
        </p:spPr>
        <p:txBody>
          <a:bodyPr wrap="square" lIns="0" tIns="0" rIns="0" bIns="0" rtlCol="0" anchor="ctr">
            <a:spAutoFit/>
          </a:bodyPr>
          <a:lstStyle/>
          <a:p>
            <a:r>
              <a:rPr lang="en-US" sz="3200" b="1" dirty="0">
                <a:solidFill>
                  <a:schemeClr val="tx2"/>
                </a:solidFill>
                <a:latin typeface="Raleway SemiBold" panose="020B0503030101060003" pitchFamily="34" charset="77"/>
              </a:rPr>
              <a:t>Start With A Quick </a:t>
            </a:r>
            <a:r>
              <a:rPr lang="en-US" sz="3200" b="1" dirty="0">
                <a:solidFill>
                  <a:srgbClr val="3B4550"/>
                </a:solidFill>
                <a:latin typeface="Raleway" panose="020B0503030101060003" pitchFamily="34" charset="77"/>
              </a:rPr>
              <a:t>Guide About</a:t>
            </a:r>
            <a:r>
              <a:rPr lang="en-US" sz="3200" b="1" dirty="0">
                <a:solidFill>
                  <a:schemeClr val="accent1"/>
                </a:solidFill>
                <a:latin typeface="Raleway" panose="020B0503030101060003" pitchFamily="34" charset="77"/>
              </a:rPr>
              <a:t> Admin Dashboard</a:t>
            </a:r>
          </a:p>
        </p:txBody>
      </p:sp>
      <p:cxnSp>
        <p:nvCxnSpPr>
          <p:cNvPr id="14" name="Straight Connector 13">
            <a:extLst>
              <a:ext uri="{FF2B5EF4-FFF2-40B4-BE49-F238E27FC236}">
                <a16:creationId xmlns:a16="http://schemas.microsoft.com/office/drawing/2014/main" id="{90B0D491-DE2D-6084-AD1B-20EDA9D79995}"/>
              </a:ext>
            </a:extLst>
          </p:cNvPr>
          <p:cNvCxnSpPr>
            <a:cxnSpLocks/>
          </p:cNvCxnSpPr>
          <p:nvPr/>
        </p:nvCxnSpPr>
        <p:spPr>
          <a:xfrm>
            <a:off x="6376253" y="2632739"/>
            <a:ext cx="984985" cy="0"/>
          </a:xfrm>
          <a:prstGeom prst="line">
            <a:avLst/>
          </a:prstGeom>
          <a:ln w="1905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AB41034-FD36-D45B-835D-580F88E6A549}"/>
              </a:ext>
            </a:extLst>
          </p:cNvPr>
          <p:cNvSpPr txBox="1"/>
          <p:nvPr/>
        </p:nvSpPr>
        <p:spPr>
          <a:xfrm>
            <a:off x="6376253" y="1172043"/>
            <a:ext cx="1451139" cy="184666"/>
          </a:xfrm>
          <a:prstGeom prst="rect">
            <a:avLst/>
          </a:prstGeom>
          <a:noFill/>
        </p:spPr>
        <p:txBody>
          <a:bodyPr wrap="square" lIns="0" tIns="0" rIns="0" bIns="0" rtlCol="0" anchor="ctr">
            <a:spAutoFit/>
          </a:bodyPr>
          <a:lstStyle/>
          <a:p>
            <a:r>
              <a:rPr lang="en-US" sz="1200" dirty="0">
                <a:solidFill>
                  <a:schemeClr val="tx2"/>
                </a:solidFill>
                <a:latin typeface="Raleway Medium" panose="020B0503030101060003" pitchFamily="34" charset="77"/>
              </a:rPr>
              <a:t>MOCKUP DEVICE</a:t>
            </a:r>
          </a:p>
        </p:txBody>
      </p:sp>
      <p:sp>
        <p:nvSpPr>
          <p:cNvPr id="16" name="TextBox 15">
            <a:extLst>
              <a:ext uri="{FF2B5EF4-FFF2-40B4-BE49-F238E27FC236}">
                <a16:creationId xmlns:a16="http://schemas.microsoft.com/office/drawing/2014/main" id="{98894512-4F82-ADA8-8E11-B7F285AEDA53}"/>
              </a:ext>
            </a:extLst>
          </p:cNvPr>
          <p:cNvSpPr txBox="1"/>
          <p:nvPr/>
        </p:nvSpPr>
        <p:spPr>
          <a:xfrm>
            <a:off x="6376253" y="2809375"/>
            <a:ext cx="3696934" cy="665439"/>
          </a:xfrm>
          <a:prstGeom prst="rect">
            <a:avLst/>
          </a:prstGeom>
          <a:noFill/>
        </p:spPr>
        <p:txBody>
          <a:bodyPr wrap="square" lIns="0" tIns="0" rIns="0" bIns="0" rtlCol="0" anchor="t">
            <a:spAutoFit/>
          </a:bodyPr>
          <a:lstStyle/>
          <a:p>
            <a:pPr>
              <a:lnSpc>
                <a:spcPct val="150000"/>
              </a:lnSpc>
            </a:pPr>
            <a:r>
              <a:rPr lang="en-US" sz="1000" dirty="0">
                <a:solidFill>
                  <a:schemeClr val="tx2"/>
                </a:solidFill>
                <a:latin typeface="Raleway Medium" panose="020B0503030101060003" pitchFamily="34" charset="77"/>
              </a:rPr>
              <a:t>This dashboard grants administrators a comprehensive view of key metrics, including total categories, products, sales, and employee etc.</a:t>
            </a:r>
          </a:p>
        </p:txBody>
      </p:sp>
      <p:sp>
        <p:nvSpPr>
          <p:cNvPr id="17" name="Freeform 16">
            <a:extLst>
              <a:ext uri="{FF2B5EF4-FFF2-40B4-BE49-F238E27FC236}">
                <a16:creationId xmlns:a16="http://schemas.microsoft.com/office/drawing/2014/main" id="{750B159B-227A-512C-F0B0-232319A0D122}"/>
              </a:ext>
            </a:extLst>
          </p:cNvPr>
          <p:cNvSpPr/>
          <p:nvPr/>
        </p:nvSpPr>
        <p:spPr>
          <a:xfrm>
            <a:off x="1989330" y="5671802"/>
            <a:ext cx="2108780" cy="365632"/>
          </a:xfrm>
          <a:custGeom>
            <a:avLst/>
            <a:gdLst>
              <a:gd name="connsiteX0" fmla="*/ 0 w 686331"/>
              <a:gd name="connsiteY0" fmla="*/ 0 h 685916"/>
              <a:gd name="connsiteX1" fmla="*/ 686332 w 686331"/>
              <a:gd name="connsiteY1" fmla="*/ 0 h 685916"/>
              <a:gd name="connsiteX2" fmla="*/ 686332 w 686331"/>
              <a:gd name="connsiteY2" fmla="*/ 685916 h 685916"/>
              <a:gd name="connsiteX3" fmla="*/ 0 w 686331"/>
              <a:gd name="connsiteY3" fmla="*/ 685916 h 685916"/>
            </a:gdLst>
            <a:ahLst/>
            <a:cxnLst>
              <a:cxn ang="0">
                <a:pos x="connsiteX0" y="connsiteY0"/>
              </a:cxn>
              <a:cxn ang="0">
                <a:pos x="connsiteX1" y="connsiteY1"/>
              </a:cxn>
              <a:cxn ang="0">
                <a:pos x="connsiteX2" y="connsiteY2"/>
              </a:cxn>
              <a:cxn ang="0">
                <a:pos x="connsiteX3" y="connsiteY3"/>
              </a:cxn>
            </a:cxnLst>
            <a:rect l="l" t="t" r="r" b="b"/>
            <a:pathLst>
              <a:path w="686331" h="685916">
                <a:moveTo>
                  <a:pt x="0" y="0"/>
                </a:moveTo>
                <a:lnTo>
                  <a:pt x="686332" y="0"/>
                </a:lnTo>
                <a:lnTo>
                  <a:pt x="686332" y="685916"/>
                </a:lnTo>
                <a:lnTo>
                  <a:pt x="0" y="685916"/>
                </a:lnTo>
                <a:close/>
              </a:path>
            </a:pathLst>
          </a:custGeom>
          <a:gradFill>
            <a:gsLst>
              <a:gs pos="0">
                <a:schemeClr val="accent1"/>
              </a:gs>
              <a:gs pos="99000">
                <a:schemeClr val="accent2"/>
              </a:gs>
            </a:gsLst>
            <a:lin ang="13200000" scaled="0"/>
          </a:gradFill>
          <a:ln w="19050" cap="flat">
            <a:noFill/>
            <a:prstDash val="solid"/>
            <a:miter/>
          </a:ln>
          <a:effectLst>
            <a:outerShdw blurRad="165100" dist="63500" dir="5400000" sx="102000" sy="102000" algn="ctr" rotWithShape="0">
              <a:prstClr val="black">
                <a:alpha val="14888"/>
              </a:prstClr>
            </a:outerShdw>
          </a:effectLst>
        </p:spPr>
        <p:txBody>
          <a:bodyPr lIns="0" tIns="0" rIns="0" bIns="0" rtlCol="0" anchor="ctr"/>
          <a:lstStyle/>
          <a:p>
            <a:pPr algn="ctr"/>
            <a:r>
              <a:rPr lang="en-US" sz="1100" b="1" spc="100" dirty="0">
                <a:solidFill>
                  <a:srgbClr val="FFFFFF"/>
                </a:solidFill>
                <a:latin typeface="Raleway SemiBold" panose="020B0503030101060003" pitchFamily="34" charset="77"/>
                <a:cs typeface="Poppins Medium" panose="00000600000000000000" pitchFamily="2" charset="0"/>
              </a:rPr>
              <a:t>Admin Dashboard</a:t>
            </a:r>
          </a:p>
        </p:txBody>
      </p:sp>
      <p:pic>
        <p:nvPicPr>
          <p:cNvPr id="28" name="Picture 27">
            <a:extLst>
              <a:ext uri="{FF2B5EF4-FFF2-40B4-BE49-F238E27FC236}">
                <a16:creationId xmlns:a16="http://schemas.microsoft.com/office/drawing/2014/main" id="{D4985B93-5314-1127-CF60-5F542308A3EC}"/>
              </a:ext>
            </a:extLst>
          </p:cNvPr>
          <p:cNvPicPr>
            <a:picLocks noChangeAspect="1"/>
          </p:cNvPicPr>
          <p:nvPr/>
        </p:nvPicPr>
        <p:blipFill>
          <a:blip r:embed="rId5"/>
          <a:stretch>
            <a:fillRect/>
          </a:stretch>
        </p:blipFill>
        <p:spPr>
          <a:xfrm>
            <a:off x="764931" y="1482755"/>
            <a:ext cx="4452230" cy="2503364"/>
          </a:xfrm>
          <a:prstGeom prst="rect">
            <a:avLst/>
          </a:prstGeom>
        </p:spPr>
      </p:pic>
      <p:grpSp>
        <p:nvGrpSpPr>
          <p:cNvPr id="31" name="Group 30">
            <a:extLst>
              <a:ext uri="{FF2B5EF4-FFF2-40B4-BE49-F238E27FC236}">
                <a16:creationId xmlns:a16="http://schemas.microsoft.com/office/drawing/2014/main" id="{477C4B33-F3D6-67AE-9DDD-D00CAAE754D1}"/>
              </a:ext>
            </a:extLst>
          </p:cNvPr>
          <p:cNvGrpSpPr/>
          <p:nvPr/>
        </p:nvGrpSpPr>
        <p:grpSpPr>
          <a:xfrm>
            <a:off x="8022163" y="4622519"/>
            <a:ext cx="1474756" cy="613839"/>
            <a:chOff x="9454658" y="4684153"/>
            <a:chExt cx="1474756" cy="613839"/>
          </a:xfrm>
        </p:grpSpPr>
        <p:sp>
          <p:nvSpPr>
            <p:cNvPr id="32" name="TextBox 31">
              <a:extLst>
                <a:ext uri="{FF2B5EF4-FFF2-40B4-BE49-F238E27FC236}">
                  <a16:creationId xmlns:a16="http://schemas.microsoft.com/office/drawing/2014/main" id="{156B331B-A472-9892-B1F0-F664505A2522}"/>
                </a:ext>
              </a:extLst>
            </p:cNvPr>
            <p:cNvSpPr txBox="1"/>
            <p:nvPr/>
          </p:nvSpPr>
          <p:spPr>
            <a:xfrm>
              <a:off x="9454658" y="5145771"/>
              <a:ext cx="1364818" cy="152221"/>
            </a:xfrm>
            <a:prstGeom prst="rect">
              <a:avLst/>
            </a:prstGeom>
            <a:noFill/>
          </p:spPr>
          <p:txBody>
            <a:bodyPr wrap="square" lIns="0" tIns="0" rIns="0" bIns="0" rtlCol="0" anchor="t">
              <a:spAutoFit/>
            </a:bodyPr>
            <a:lstStyle/>
            <a:p>
              <a:pPr algn="ctr">
                <a:lnSpc>
                  <a:spcPct val="120000"/>
                </a:lnSpc>
              </a:pPr>
              <a:endParaRPr lang="en-US" sz="900" dirty="0">
                <a:solidFill>
                  <a:schemeClr val="bg1"/>
                </a:solidFill>
                <a:latin typeface="Raleway Medium" panose="020B0503030101060003" pitchFamily="34" charset="77"/>
              </a:endParaRPr>
            </a:p>
          </p:txBody>
        </p:sp>
        <p:sp>
          <p:nvSpPr>
            <p:cNvPr id="33" name="TextBox 32">
              <a:extLst>
                <a:ext uri="{FF2B5EF4-FFF2-40B4-BE49-F238E27FC236}">
                  <a16:creationId xmlns:a16="http://schemas.microsoft.com/office/drawing/2014/main" id="{A82C67F2-B012-5DEC-DA65-3AE300E9348B}"/>
                </a:ext>
              </a:extLst>
            </p:cNvPr>
            <p:cNvSpPr txBox="1"/>
            <p:nvPr/>
          </p:nvSpPr>
          <p:spPr>
            <a:xfrm>
              <a:off x="9564595" y="4684153"/>
              <a:ext cx="1364819" cy="553998"/>
            </a:xfrm>
            <a:prstGeom prst="rect">
              <a:avLst/>
            </a:prstGeom>
            <a:noFill/>
          </p:spPr>
          <p:txBody>
            <a:bodyPr wrap="square" lIns="0" tIns="0" rIns="0" bIns="0" rtlCol="0" anchor="ctr">
              <a:spAutoFit/>
            </a:bodyPr>
            <a:lstStyle/>
            <a:p>
              <a:pPr algn="ctr"/>
              <a:r>
                <a:rPr lang="en-US" sz="1200" b="1" dirty="0">
                  <a:solidFill>
                    <a:schemeClr val="bg1"/>
                  </a:solidFill>
                  <a:latin typeface="Raleway SemiBold" panose="020B0503030101060003" pitchFamily="34" charset="77"/>
                  <a:ea typeface="Roboto" panose="02000000000000000000" pitchFamily="2" charset="0"/>
                </a:rPr>
                <a:t>Focus on Management Capabilities</a:t>
              </a:r>
            </a:p>
          </p:txBody>
        </p:sp>
      </p:grpSp>
      <p:grpSp>
        <p:nvGrpSpPr>
          <p:cNvPr id="36" name="Group 35">
            <a:extLst>
              <a:ext uri="{FF2B5EF4-FFF2-40B4-BE49-F238E27FC236}">
                <a16:creationId xmlns:a16="http://schemas.microsoft.com/office/drawing/2014/main" id="{9AB62A90-8FDE-3986-CD78-E60FB864BEC9}"/>
              </a:ext>
            </a:extLst>
          </p:cNvPr>
          <p:cNvGrpSpPr/>
          <p:nvPr/>
        </p:nvGrpSpPr>
        <p:grpSpPr>
          <a:xfrm>
            <a:off x="9780938" y="4631079"/>
            <a:ext cx="1474756" cy="613839"/>
            <a:chOff x="9454658" y="4684153"/>
            <a:chExt cx="1474756" cy="613839"/>
          </a:xfrm>
        </p:grpSpPr>
        <p:sp>
          <p:nvSpPr>
            <p:cNvPr id="37" name="TextBox 36">
              <a:extLst>
                <a:ext uri="{FF2B5EF4-FFF2-40B4-BE49-F238E27FC236}">
                  <a16:creationId xmlns:a16="http://schemas.microsoft.com/office/drawing/2014/main" id="{00977CE0-F87E-E2B6-EB64-A72DDF2619AF}"/>
                </a:ext>
              </a:extLst>
            </p:cNvPr>
            <p:cNvSpPr txBox="1"/>
            <p:nvPr/>
          </p:nvSpPr>
          <p:spPr>
            <a:xfrm>
              <a:off x="9454658" y="5145771"/>
              <a:ext cx="1364818" cy="152221"/>
            </a:xfrm>
            <a:prstGeom prst="rect">
              <a:avLst/>
            </a:prstGeom>
            <a:noFill/>
          </p:spPr>
          <p:txBody>
            <a:bodyPr wrap="square" lIns="0" tIns="0" rIns="0" bIns="0" rtlCol="0" anchor="t">
              <a:spAutoFit/>
            </a:bodyPr>
            <a:lstStyle/>
            <a:p>
              <a:pPr algn="ctr">
                <a:lnSpc>
                  <a:spcPct val="120000"/>
                </a:lnSpc>
              </a:pPr>
              <a:endParaRPr lang="en-US" sz="900" dirty="0">
                <a:solidFill>
                  <a:schemeClr val="bg1"/>
                </a:solidFill>
                <a:latin typeface="Raleway Medium" panose="020B0503030101060003" pitchFamily="34" charset="77"/>
              </a:endParaRPr>
            </a:p>
          </p:txBody>
        </p:sp>
        <p:sp>
          <p:nvSpPr>
            <p:cNvPr id="38" name="TextBox 37">
              <a:extLst>
                <a:ext uri="{FF2B5EF4-FFF2-40B4-BE49-F238E27FC236}">
                  <a16:creationId xmlns:a16="http://schemas.microsoft.com/office/drawing/2014/main" id="{8B703FFB-2405-2C7D-615A-ECF7F42D0AC5}"/>
                </a:ext>
              </a:extLst>
            </p:cNvPr>
            <p:cNvSpPr txBox="1"/>
            <p:nvPr/>
          </p:nvSpPr>
          <p:spPr>
            <a:xfrm>
              <a:off x="9564595" y="4684153"/>
              <a:ext cx="1364819" cy="553998"/>
            </a:xfrm>
            <a:prstGeom prst="rect">
              <a:avLst/>
            </a:prstGeom>
            <a:noFill/>
          </p:spPr>
          <p:txBody>
            <a:bodyPr wrap="square" lIns="0" tIns="0" rIns="0" bIns="0" rtlCol="0" anchor="ctr">
              <a:spAutoFit/>
            </a:bodyPr>
            <a:lstStyle/>
            <a:p>
              <a:pPr algn="ctr"/>
              <a:r>
                <a:rPr lang="en-US" sz="1200" b="1" dirty="0">
                  <a:solidFill>
                    <a:schemeClr val="bg1"/>
                  </a:solidFill>
                  <a:latin typeface="Raleway SemiBold" panose="020B0503030101060003" pitchFamily="34" charset="77"/>
                  <a:ea typeface="Roboto" panose="02000000000000000000" pitchFamily="2" charset="0"/>
                </a:rPr>
                <a:t> Emphasize </a:t>
              </a:r>
            </a:p>
            <a:p>
              <a:pPr algn="ctr"/>
              <a:r>
                <a:rPr lang="en-US" sz="1200" b="1" dirty="0">
                  <a:solidFill>
                    <a:schemeClr val="bg1"/>
                  </a:solidFill>
                  <a:latin typeface="Raleway SemiBold" panose="020B0503030101060003" pitchFamily="34" charset="77"/>
                  <a:ea typeface="Roboto" panose="02000000000000000000" pitchFamily="2" charset="0"/>
                </a:rPr>
                <a:t>Data </a:t>
              </a:r>
            </a:p>
            <a:p>
              <a:pPr algn="ctr"/>
              <a:r>
                <a:rPr lang="en-US" sz="1200" b="1" dirty="0">
                  <a:solidFill>
                    <a:schemeClr val="bg1"/>
                  </a:solidFill>
                  <a:latin typeface="Raleway SemiBold" panose="020B0503030101060003" pitchFamily="34" charset="77"/>
                  <a:ea typeface="Roboto" panose="02000000000000000000" pitchFamily="2" charset="0"/>
                </a:rPr>
                <a:t>Visualization</a:t>
              </a:r>
            </a:p>
          </p:txBody>
        </p:sp>
      </p:grpSp>
      <p:pic>
        <p:nvPicPr>
          <p:cNvPr id="45" name="Graphic 44">
            <a:extLst>
              <a:ext uri="{FF2B5EF4-FFF2-40B4-BE49-F238E27FC236}">
                <a16:creationId xmlns:a16="http://schemas.microsoft.com/office/drawing/2014/main" id="{BD7C4AE5-9041-5072-883C-08F7A4A2C4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44321" y="4182506"/>
            <a:ext cx="428681" cy="428681"/>
          </a:xfrm>
          <a:prstGeom prst="rect">
            <a:avLst/>
          </a:prstGeom>
        </p:spPr>
      </p:pic>
      <p:pic>
        <p:nvPicPr>
          <p:cNvPr id="46" name="Graphic 45">
            <a:extLst>
              <a:ext uri="{FF2B5EF4-FFF2-40B4-BE49-F238E27FC236}">
                <a16:creationId xmlns:a16="http://schemas.microsoft.com/office/drawing/2014/main" id="{4A9C59AA-0B4C-C4B1-D8BB-317B6BC0AD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86061" y="4194049"/>
            <a:ext cx="382904" cy="382904"/>
          </a:xfrm>
          <a:prstGeom prst="rect">
            <a:avLst/>
          </a:prstGeom>
        </p:spPr>
      </p:pic>
      <p:grpSp>
        <p:nvGrpSpPr>
          <p:cNvPr id="47" name="Group 46">
            <a:extLst>
              <a:ext uri="{FF2B5EF4-FFF2-40B4-BE49-F238E27FC236}">
                <a16:creationId xmlns:a16="http://schemas.microsoft.com/office/drawing/2014/main" id="{542D763E-3FB7-01E8-2F2E-72B0AF792677}"/>
              </a:ext>
            </a:extLst>
          </p:cNvPr>
          <p:cNvGrpSpPr/>
          <p:nvPr/>
        </p:nvGrpSpPr>
        <p:grpSpPr>
          <a:xfrm>
            <a:off x="6256944" y="4631079"/>
            <a:ext cx="1474756" cy="613839"/>
            <a:chOff x="9454658" y="4684153"/>
            <a:chExt cx="1474756" cy="613839"/>
          </a:xfrm>
        </p:grpSpPr>
        <p:sp>
          <p:nvSpPr>
            <p:cNvPr id="48" name="TextBox 47">
              <a:extLst>
                <a:ext uri="{FF2B5EF4-FFF2-40B4-BE49-F238E27FC236}">
                  <a16:creationId xmlns:a16="http://schemas.microsoft.com/office/drawing/2014/main" id="{356D41B5-ADE1-EF0B-17FA-70DCFB34AA15}"/>
                </a:ext>
              </a:extLst>
            </p:cNvPr>
            <p:cNvSpPr txBox="1"/>
            <p:nvPr/>
          </p:nvSpPr>
          <p:spPr>
            <a:xfrm>
              <a:off x="9454658" y="5145771"/>
              <a:ext cx="1364818" cy="152221"/>
            </a:xfrm>
            <a:prstGeom prst="rect">
              <a:avLst/>
            </a:prstGeom>
            <a:noFill/>
          </p:spPr>
          <p:txBody>
            <a:bodyPr wrap="square" lIns="0" tIns="0" rIns="0" bIns="0" rtlCol="0" anchor="t">
              <a:spAutoFit/>
            </a:bodyPr>
            <a:lstStyle/>
            <a:p>
              <a:pPr algn="ctr">
                <a:lnSpc>
                  <a:spcPct val="120000"/>
                </a:lnSpc>
              </a:pPr>
              <a:endParaRPr lang="en-US" sz="900" dirty="0">
                <a:solidFill>
                  <a:schemeClr val="bg1"/>
                </a:solidFill>
                <a:latin typeface="Raleway Medium" panose="020B0503030101060003" pitchFamily="34" charset="77"/>
              </a:endParaRPr>
            </a:p>
          </p:txBody>
        </p:sp>
        <p:sp>
          <p:nvSpPr>
            <p:cNvPr id="49" name="TextBox 48">
              <a:extLst>
                <a:ext uri="{FF2B5EF4-FFF2-40B4-BE49-F238E27FC236}">
                  <a16:creationId xmlns:a16="http://schemas.microsoft.com/office/drawing/2014/main" id="{126B11AA-6FAA-22CF-7B72-C316FC4400DA}"/>
                </a:ext>
              </a:extLst>
            </p:cNvPr>
            <p:cNvSpPr txBox="1"/>
            <p:nvPr/>
          </p:nvSpPr>
          <p:spPr>
            <a:xfrm>
              <a:off x="9564595" y="4684153"/>
              <a:ext cx="1364819" cy="553998"/>
            </a:xfrm>
            <a:prstGeom prst="rect">
              <a:avLst/>
            </a:prstGeom>
            <a:noFill/>
          </p:spPr>
          <p:txBody>
            <a:bodyPr wrap="square" lIns="0" tIns="0" rIns="0" bIns="0" rtlCol="0" anchor="ctr">
              <a:spAutoFit/>
            </a:bodyPr>
            <a:lstStyle/>
            <a:p>
              <a:pPr marL="0" algn="ctr" rtl="0" eaLnBrk="1" latinLnBrk="0" hangingPunct="1">
                <a:spcBef>
                  <a:spcPts val="0"/>
                </a:spcBef>
                <a:spcAft>
                  <a:spcPts val="0"/>
                </a:spcAft>
              </a:pPr>
              <a:r>
                <a:rPr lang="en-US" sz="1200" b="1" kern="1200" dirty="0">
                  <a:solidFill>
                    <a:srgbClr val="FFFFFF"/>
                  </a:solidFill>
                  <a:effectLst/>
                  <a:latin typeface="Raleway SemiBold" pitchFamily="2" charset="0"/>
                  <a:ea typeface="Roboto" panose="02000000000000000000" pitchFamily="2" charset="0"/>
                  <a:cs typeface="+mn-cs"/>
                </a:rPr>
                <a:t>Highlight Comprehensive Insights</a:t>
              </a:r>
              <a:endParaRPr lang="en-IN" sz="1200" dirty="0">
                <a:effectLst/>
              </a:endParaRPr>
            </a:p>
          </p:txBody>
        </p:sp>
      </p:grpSp>
    </p:spTree>
    <p:extLst>
      <p:ext uri="{BB962C8B-B14F-4D97-AF65-F5344CB8AC3E}">
        <p14:creationId xmlns:p14="http://schemas.microsoft.com/office/powerpoint/2010/main" val="288501611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98D504-41CD-80A7-E936-9EC1331E88AF}"/>
              </a:ext>
            </a:extLst>
          </p:cNvPr>
          <p:cNvSpPr/>
          <p:nvPr/>
        </p:nvSpPr>
        <p:spPr>
          <a:xfrm>
            <a:off x="9044604" y="-2977"/>
            <a:ext cx="3147396" cy="5695005"/>
          </a:xfrm>
          <a:prstGeom prst="rect">
            <a:avLst/>
          </a:prstGeom>
          <a:gradFill>
            <a:gsLst>
              <a:gs pos="0">
                <a:schemeClr val="accent1"/>
              </a:gs>
              <a:gs pos="99000">
                <a:schemeClr val="accent2"/>
              </a:gs>
            </a:gsLst>
            <a:lin ang="13200000" scaled="0"/>
          </a:gradFill>
          <a:ln w="19050" cap="flat">
            <a:noFill/>
            <a:prstDash val="solid"/>
            <a:miter/>
          </a:ln>
          <a:effectLst/>
        </p:spPr>
        <p:txBody>
          <a:bodyPr lIns="0" tIns="0" rIns="0" bIns="0" rtlCol="0" anchor="ctr"/>
          <a:lstStyle/>
          <a:p>
            <a:pPr marL="0" algn="ctr" defTabSz="914400" rtl="0" eaLnBrk="1" latinLnBrk="0" hangingPunct="1"/>
            <a:endParaRPr lang="en-EG" sz="500" b="1" spc="100">
              <a:solidFill>
                <a:schemeClr val="bg1"/>
              </a:solidFill>
              <a:latin typeface="Raleway SemiBold" panose="020B0503030101060003" pitchFamily="34" charset="77"/>
              <a:cs typeface="Poppins Medium" panose="00000600000000000000" pitchFamily="2" charset="0"/>
            </a:endParaRPr>
          </a:p>
        </p:txBody>
      </p:sp>
      <p:pic>
        <p:nvPicPr>
          <p:cNvPr id="37" name="Picture 36">
            <a:extLst>
              <a:ext uri="{FF2B5EF4-FFF2-40B4-BE49-F238E27FC236}">
                <a16:creationId xmlns:a16="http://schemas.microsoft.com/office/drawing/2014/main" id="{7176590E-205C-E2AD-B46A-957410B96841}"/>
              </a:ext>
            </a:extLst>
          </p:cNvPr>
          <p:cNvPicPr>
            <a:picLocks noChangeAspect="1"/>
          </p:cNvPicPr>
          <p:nvPr/>
        </p:nvPicPr>
        <p:blipFill>
          <a:blip r:embed="rId2"/>
          <a:stretch>
            <a:fillRect/>
          </a:stretch>
        </p:blipFill>
        <p:spPr>
          <a:xfrm>
            <a:off x="5613236" y="4670064"/>
            <a:ext cx="5637694" cy="331629"/>
          </a:xfrm>
          <a:prstGeom prst="rect">
            <a:avLst/>
          </a:prstGeom>
        </p:spPr>
      </p:pic>
      <p:pic>
        <p:nvPicPr>
          <p:cNvPr id="4" name="Picture 3">
            <a:extLst>
              <a:ext uri="{FF2B5EF4-FFF2-40B4-BE49-F238E27FC236}">
                <a16:creationId xmlns:a16="http://schemas.microsoft.com/office/drawing/2014/main" id="{10F67388-C986-24A3-A603-AB277335426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825470" y="1536044"/>
            <a:ext cx="7141633" cy="3717320"/>
          </a:xfrm>
          <a:custGeom>
            <a:avLst/>
            <a:gdLst>
              <a:gd name="connsiteX0" fmla="*/ 1268424 w 8547920"/>
              <a:gd name="connsiteY0" fmla="*/ 398123 h 4947752"/>
              <a:gd name="connsiteX1" fmla="*/ 1268424 w 8547920"/>
              <a:gd name="connsiteY1" fmla="*/ 4187431 h 4947752"/>
              <a:gd name="connsiteX2" fmla="*/ 7303248 w 8547920"/>
              <a:gd name="connsiteY2" fmla="*/ 4187431 h 4947752"/>
              <a:gd name="connsiteX3" fmla="*/ 7303248 w 8547920"/>
              <a:gd name="connsiteY3" fmla="*/ 398123 h 4947752"/>
              <a:gd name="connsiteX4" fmla="*/ 0 w 8547920"/>
              <a:gd name="connsiteY4" fmla="*/ 0 h 4947752"/>
              <a:gd name="connsiteX5" fmla="*/ 8547920 w 8547920"/>
              <a:gd name="connsiteY5" fmla="*/ 0 h 4947752"/>
              <a:gd name="connsiteX6" fmla="*/ 8547920 w 8547920"/>
              <a:gd name="connsiteY6" fmla="*/ 4947752 h 4947752"/>
              <a:gd name="connsiteX7" fmla="*/ 0 w 8547920"/>
              <a:gd name="connsiteY7" fmla="*/ 4947752 h 494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7920" h="4947752">
                <a:moveTo>
                  <a:pt x="1268424" y="398123"/>
                </a:moveTo>
                <a:lnTo>
                  <a:pt x="1268424" y="4187431"/>
                </a:lnTo>
                <a:lnTo>
                  <a:pt x="7303248" y="4187431"/>
                </a:lnTo>
                <a:lnTo>
                  <a:pt x="7303248" y="398123"/>
                </a:lnTo>
                <a:close/>
                <a:moveTo>
                  <a:pt x="0" y="0"/>
                </a:moveTo>
                <a:lnTo>
                  <a:pt x="8547920" y="0"/>
                </a:lnTo>
                <a:lnTo>
                  <a:pt x="8547920" y="4947752"/>
                </a:lnTo>
                <a:lnTo>
                  <a:pt x="0" y="4947752"/>
                </a:lnTo>
                <a:close/>
              </a:path>
            </a:pathLst>
          </a:custGeom>
        </p:spPr>
      </p:pic>
      <p:sp>
        <p:nvSpPr>
          <p:cNvPr id="6" name="Rectangle 5">
            <a:extLst>
              <a:ext uri="{FF2B5EF4-FFF2-40B4-BE49-F238E27FC236}">
                <a16:creationId xmlns:a16="http://schemas.microsoft.com/office/drawing/2014/main" id="{017A6789-1317-7928-F28D-A413DF674046}"/>
              </a:ext>
            </a:extLst>
          </p:cNvPr>
          <p:cNvSpPr/>
          <p:nvPr/>
        </p:nvSpPr>
        <p:spPr>
          <a:xfrm>
            <a:off x="1041793" y="4264687"/>
            <a:ext cx="2795483" cy="1192785"/>
          </a:xfrm>
          <a:prstGeom prst="rect">
            <a:avLst/>
          </a:prstGeom>
          <a:gradFill>
            <a:gsLst>
              <a:gs pos="0">
                <a:schemeClr val="accent1"/>
              </a:gs>
              <a:gs pos="99000">
                <a:schemeClr val="accent2"/>
              </a:gs>
            </a:gsLst>
            <a:lin ang="13200000" scaled="0"/>
          </a:gradFill>
          <a:ln w="19050" cap="flat">
            <a:noFill/>
            <a:prstDash val="solid"/>
            <a:miter/>
          </a:ln>
          <a:effectLst/>
        </p:spPr>
        <p:txBody>
          <a:bodyPr lIns="0" tIns="0" rIns="0" bIns="0" rtlCol="0" anchor="ctr"/>
          <a:lstStyle/>
          <a:p>
            <a:pPr marL="0" algn="ctr" defTabSz="914400" rtl="0" eaLnBrk="1" latinLnBrk="0" hangingPunct="1"/>
            <a:endParaRPr lang="en-EG" sz="1100" b="1" spc="100">
              <a:solidFill>
                <a:schemeClr val="bg1"/>
              </a:solidFill>
              <a:latin typeface="Raleway SemiBold" panose="020B0503030101060003" pitchFamily="34" charset="77"/>
              <a:cs typeface="Poppins Medium" panose="00000600000000000000" pitchFamily="2" charset="0"/>
            </a:endParaRPr>
          </a:p>
        </p:txBody>
      </p:sp>
      <p:sp>
        <p:nvSpPr>
          <p:cNvPr id="8" name="TextBox 7">
            <a:extLst>
              <a:ext uri="{FF2B5EF4-FFF2-40B4-BE49-F238E27FC236}">
                <a16:creationId xmlns:a16="http://schemas.microsoft.com/office/drawing/2014/main" id="{9B60096C-C68E-A6D4-58A3-556CAAB527F7}"/>
              </a:ext>
            </a:extLst>
          </p:cNvPr>
          <p:cNvSpPr txBox="1"/>
          <p:nvPr/>
        </p:nvSpPr>
        <p:spPr>
          <a:xfrm>
            <a:off x="1409871" y="4454968"/>
            <a:ext cx="2014326" cy="861774"/>
          </a:xfrm>
          <a:prstGeom prst="rect">
            <a:avLst/>
          </a:prstGeom>
          <a:noFill/>
        </p:spPr>
        <p:txBody>
          <a:bodyPr wrap="square" lIns="0" tIns="0" rIns="0" bIns="0" rtlCol="0" anchor="ctr">
            <a:spAutoFit/>
          </a:bodyPr>
          <a:lstStyle/>
          <a:p>
            <a:pPr marL="0" algn="ctr" defTabSz="914400" rtl="1" eaLnBrk="1" latinLnBrk="0" hangingPunct="1"/>
            <a:r>
              <a:rPr lang="en-US" sz="2800" b="1" dirty="0">
                <a:solidFill>
                  <a:srgbClr val="FFFFFF"/>
                </a:solidFill>
                <a:latin typeface="Raleway" panose="020B0503030101060003" pitchFamily="34" charset="77"/>
                <a:ea typeface="Roboto" panose="02000000000000000000" pitchFamily="2" charset="0"/>
              </a:rPr>
              <a:t>Employee</a:t>
            </a:r>
          </a:p>
          <a:p>
            <a:pPr marL="0" algn="ctr" defTabSz="914400" rtl="1" eaLnBrk="1" latinLnBrk="0" hangingPunct="1"/>
            <a:r>
              <a:rPr lang="en-US" sz="2800" b="1" dirty="0">
                <a:solidFill>
                  <a:srgbClr val="FFFFFF"/>
                </a:solidFill>
                <a:latin typeface="Raleway" panose="020B0503030101060003" pitchFamily="34" charset="77"/>
                <a:ea typeface="Roboto" panose="02000000000000000000" pitchFamily="2" charset="0"/>
              </a:rPr>
              <a:t>Menu</a:t>
            </a:r>
          </a:p>
        </p:txBody>
      </p:sp>
      <p:cxnSp>
        <p:nvCxnSpPr>
          <p:cNvPr id="10" name="Straight Connector 9">
            <a:extLst>
              <a:ext uri="{FF2B5EF4-FFF2-40B4-BE49-F238E27FC236}">
                <a16:creationId xmlns:a16="http://schemas.microsoft.com/office/drawing/2014/main" id="{B52CA2A9-420C-F747-2FD1-A79FFFB055C0}"/>
              </a:ext>
            </a:extLst>
          </p:cNvPr>
          <p:cNvCxnSpPr>
            <a:cxnSpLocks/>
          </p:cNvCxnSpPr>
          <p:nvPr/>
        </p:nvCxnSpPr>
        <p:spPr>
          <a:xfrm>
            <a:off x="1055690" y="1871304"/>
            <a:ext cx="984985" cy="0"/>
          </a:xfrm>
          <a:prstGeom prst="line">
            <a:avLst/>
          </a:prstGeom>
          <a:ln w="1905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09AF8A6-A3D6-E5EB-5E72-7C4EFF0C617E}"/>
              </a:ext>
            </a:extLst>
          </p:cNvPr>
          <p:cNvSpPr txBox="1"/>
          <p:nvPr/>
        </p:nvSpPr>
        <p:spPr>
          <a:xfrm>
            <a:off x="1041793" y="2052491"/>
            <a:ext cx="3427102" cy="1938992"/>
          </a:xfrm>
          <a:prstGeom prst="rect">
            <a:avLst/>
          </a:prstGeom>
          <a:noFill/>
        </p:spPr>
        <p:txBody>
          <a:bodyPr wrap="square" lIns="0" tIns="0" rIns="0" bIns="0" rtlCol="0" anchor="t">
            <a:spAutoFit/>
          </a:bodyPr>
          <a:lstStyle/>
          <a:p>
            <a:r>
              <a:rPr lang="en-US" sz="1400" dirty="0">
                <a:solidFill>
                  <a:schemeClr val="tx2"/>
                </a:solidFill>
                <a:latin typeface="Raleway Medium" panose="020B0503030101060003" pitchFamily="34" charset="77"/>
              </a:rPr>
              <a:t>The employee menu empowers administrators to perform essential workforce management tasks: adding new employees, updating existing details, and making necessary adjustments to the central employee database. This menu seamlessly integrates with the login system for a unified user experience</a:t>
            </a:r>
          </a:p>
        </p:txBody>
      </p:sp>
      <p:grpSp>
        <p:nvGrpSpPr>
          <p:cNvPr id="14" name="Group 13">
            <a:extLst>
              <a:ext uri="{FF2B5EF4-FFF2-40B4-BE49-F238E27FC236}">
                <a16:creationId xmlns:a16="http://schemas.microsoft.com/office/drawing/2014/main" id="{7EE0DFB4-DF16-11D0-BE01-6992F578F724}"/>
              </a:ext>
            </a:extLst>
          </p:cNvPr>
          <p:cNvGrpSpPr/>
          <p:nvPr/>
        </p:nvGrpSpPr>
        <p:grpSpPr>
          <a:xfrm>
            <a:off x="-3894732" y="1784311"/>
            <a:ext cx="7871039" cy="2791888"/>
            <a:chOff x="2175202" y="2382353"/>
            <a:chExt cx="6474528" cy="2791888"/>
          </a:xfrm>
        </p:grpSpPr>
        <p:sp>
          <p:nvSpPr>
            <p:cNvPr id="15" name="TextBox 14">
              <a:extLst>
                <a:ext uri="{FF2B5EF4-FFF2-40B4-BE49-F238E27FC236}">
                  <a16:creationId xmlns:a16="http://schemas.microsoft.com/office/drawing/2014/main" id="{E2279A50-A85D-1FAD-5D89-A1719DB5B7FA}"/>
                </a:ext>
              </a:extLst>
            </p:cNvPr>
            <p:cNvSpPr txBox="1"/>
            <p:nvPr/>
          </p:nvSpPr>
          <p:spPr>
            <a:xfrm>
              <a:off x="2175202" y="2382353"/>
              <a:ext cx="2483638" cy="153888"/>
            </a:xfrm>
            <a:prstGeom prst="rect">
              <a:avLst/>
            </a:prstGeom>
            <a:noFill/>
          </p:spPr>
          <p:txBody>
            <a:bodyPr wrap="square" lIns="0" tIns="0" rIns="0" bIns="0" rtlCol="0" anchor="t">
              <a:spAutoFit/>
            </a:bodyPr>
            <a:lstStyle/>
            <a:p>
              <a:endParaRPr lang="en-US" sz="1000" dirty="0">
                <a:solidFill>
                  <a:schemeClr val="tx2"/>
                </a:solidFill>
                <a:latin typeface="Raleway Medium" panose="020B0503030101060003" pitchFamily="34" charset="77"/>
              </a:endParaRPr>
            </a:p>
          </p:txBody>
        </p:sp>
        <p:sp>
          <p:nvSpPr>
            <p:cNvPr id="16" name="TextBox 15">
              <a:extLst>
                <a:ext uri="{FF2B5EF4-FFF2-40B4-BE49-F238E27FC236}">
                  <a16:creationId xmlns:a16="http://schemas.microsoft.com/office/drawing/2014/main" id="{27BCC291-3CCB-1C62-09B2-069C41E1E7C5}"/>
                </a:ext>
              </a:extLst>
            </p:cNvPr>
            <p:cNvSpPr txBox="1"/>
            <p:nvPr/>
          </p:nvSpPr>
          <p:spPr>
            <a:xfrm>
              <a:off x="6821569" y="4989575"/>
              <a:ext cx="1828161" cy="184666"/>
            </a:xfrm>
            <a:prstGeom prst="rect">
              <a:avLst/>
            </a:prstGeom>
            <a:noFill/>
          </p:spPr>
          <p:txBody>
            <a:bodyPr wrap="square" lIns="0" tIns="0" rIns="0" bIns="0" rtlCol="0" anchor="ctr">
              <a:spAutoFit/>
            </a:bodyPr>
            <a:lstStyle/>
            <a:p>
              <a:endParaRPr lang="en-US" sz="1200" b="1" dirty="0">
                <a:solidFill>
                  <a:schemeClr val="tx2"/>
                </a:solidFill>
                <a:latin typeface="Raleway SemiBold" panose="020B0503030101060003" pitchFamily="34" charset="77"/>
              </a:endParaRPr>
            </a:p>
          </p:txBody>
        </p:sp>
      </p:grpSp>
      <p:grpSp>
        <p:nvGrpSpPr>
          <p:cNvPr id="21" name="Group 20">
            <a:extLst>
              <a:ext uri="{FF2B5EF4-FFF2-40B4-BE49-F238E27FC236}">
                <a16:creationId xmlns:a16="http://schemas.microsoft.com/office/drawing/2014/main" id="{D104890D-FE1D-F801-F58D-569CB8BDFFF8}"/>
              </a:ext>
            </a:extLst>
          </p:cNvPr>
          <p:cNvGrpSpPr/>
          <p:nvPr/>
        </p:nvGrpSpPr>
        <p:grpSpPr>
          <a:xfrm>
            <a:off x="1753826" y="5227747"/>
            <a:ext cx="2830460" cy="383613"/>
            <a:chOff x="6821569" y="4989575"/>
            <a:chExt cx="2483639" cy="383613"/>
          </a:xfrm>
        </p:grpSpPr>
        <p:sp>
          <p:nvSpPr>
            <p:cNvPr id="23" name="TextBox 22">
              <a:extLst>
                <a:ext uri="{FF2B5EF4-FFF2-40B4-BE49-F238E27FC236}">
                  <a16:creationId xmlns:a16="http://schemas.microsoft.com/office/drawing/2014/main" id="{F4123FFA-FF94-6667-C9A5-3E2E7B4B2796}"/>
                </a:ext>
              </a:extLst>
            </p:cNvPr>
            <p:cNvSpPr txBox="1"/>
            <p:nvPr/>
          </p:nvSpPr>
          <p:spPr>
            <a:xfrm>
              <a:off x="6821570" y="5219300"/>
              <a:ext cx="2483638" cy="153888"/>
            </a:xfrm>
            <a:prstGeom prst="rect">
              <a:avLst/>
            </a:prstGeom>
            <a:noFill/>
          </p:spPr>
          <p:txBody>
            <a:bodyPr wrap="square" lIns="0" tIns="0" rIns="0" bIns="0" rtlCol="0" anchor="t">
              <a:spAutoFit/>
            </a:bodyPr>
            <a:lstStyle/>
            <a:p>
              <a:endParaRPr lang="en-US" sz="1000" dirty="0">
                <a:solidFill>
                  <a:schemeClr val="tx2"/>
                </a:solidFill>
                <a:latin typeface="Raleway Medium" panose="020B0503030101060003" pitchFamily="34" charset="77"/>
              </a:endParaRPr>
            </a:p>
          </p:txBody>
        </p:sp>
        <p:sp>
          <p:nvSpPr>
            <p:cNvPr id="24" name="TextBox 23">
              <a:extLst>
                <a:ext uri="{FF2B5EF4-FFF2-40B4-BE49-F238E27FC236}">
                  <a16:creationId xmlns:a16="http://schemas.microsoft.com/office/drawing/2014/main" id="{038E57EE-32DC-860E-EF33-8CC10C7A0AED}"/>
                </a:ext>
              </a:extLst>
            </p:cNvPr>
            <p:cNvSpPr txBox="1"/>
            <p:nvPr/>
          </p:nvSpPr>
          <p:spPr>
            <a:xfrm>
              <a:off x="6821569" y="4989575"/>
              <a:ext cx="1828161" cy="184666"/>
            </a:xfrm>
            <a:prstGeom prst="rect">
              <a:avLst/>
            </a:prstGeom>
            <a:noFill/>
          </p:spPr>
          <p:txBody>
            <a:bodyPr wrap="square" lIns="0" tIns="0" rIns="0" bIns="0" rtlCol="0" anchor="ctr">
              <a:spAutoFit/>
            </a:bodyPr>
            <a:lstStyle/>
            <a:p>
              <a:endParaRPr lang="en-US" sz="1200" b="1" dirty="0">
                <a:solidFill>
                  <a:schemeClr val="tx2"/>
                </a:solidFill>
                <a:latin typeface="Raleway SemiBold" panose="020B0503030101060003" pitchFamily="34" charset="77"/>
              </a:endParaRPr>
            </a:p>
          </p:txBody>
        </p:sp>
      </p:grpSp>
      <p:sp>
        <p:nvSpPr>
          <p:cNvPr id="5" name="TextBox 4">
            <a:extLst>
              <a:ext uri="{FF2B5EF4-FFF2-40B4-BE49-F238E27FC236}">
                <a16:creationId xmlns:a16="http://schemas.microsoft.com/office/drawing/2014/main" id="{8517EF9B-1413-791C-113F-AFC660EE7554}"/>
              </a:ext>
            </a:extLst>
          </p:cNvPr>
          <p:cNvSpPr txBox="1"/>
          <p:nvPr/>
        </p:nvSpPr>
        <p:spPr>
          <a:xfrm>
            <a:off x="6376253" y="1172043"/>
            <a:ext cx="1451139" cy="184666"/>
          </a:xfrm>
          <a:prstGeom prst="rect">
            <a:avLst/>
          </a:prstGeom>
          <a:noFill/>
        </p:spPr>
        <p:txBody>
          <a:bodyPr wrap="square" lIns="0" tIns="0" rIns="0" bIns="0" rtlCol="0" anchor="ctr">
            <a:spAutoFit/>
          </a:bodyPr>
          <a:lstStyle/>
          <a:p>
            <a:r>
              <a:rPr lang="en-US" sz="1200" dirty="0">
                <a:solidFill>
                  <a:schemeClr val="tx2"/>
                </a:solidFill>
                <a:latin typeface="Raleway Medium" panose="020B0503030101060003" pitchFamily="34" charset="77"/>
              </a:rPr>
              <a:t>MOCKUP DEVICE</a:t>
            </a:r>
          </a:p>
        </p:txBody>
      </p:sp>
      <p:pic>
        <p:nvPicPr>
          <p:cNvPr id="35" name="Picture Placeholder 34">
            <a:extLst>
              <a:ext uri="{FF2B5EF4-FFF2-40B4-BE49-F238E27FC236}">
                <a16:creationId xmlns:a16="http://schemas.microsoft.com/office/drawing/2014/main" id="{C7148663-5BA8-3322-3E33-A082075599A0}"/>
              </a:ext>
            </a:extLst>
          </p:cNvPr>
          <p:cNvPicPr>
            <a:picLocks noGrp="1" noChangeAspect="1"/>
          </p:cNvPicPr>
          <p:nvPr>
            <p:ph type="pic" sz="quarter" idx="10"/>
          </p:nvPr>
        </p:nvPicPr>
        <p:blipFill>
          <a:blip r:embed="rId4"/>
          <a:srcRect t="833" b="833"/>
          <a:stretch>
            <a:fillRect/>
          </a:stretch>
        </p:blipFill>
        <p:spPr>
          <a:xfrm>
            <a:off x="5650154" y="1739581"/>
            <a:ext cx="5500053" cy="3030829"/>
          </a:xfrm>
        </p:spPr>
      </p:pic>
      <p:sp>
        <p:nvSpPr>
          <p:cNvPr id="38" name="Rectangle 37">
            <a:extLst>
              <a:ext uri="{FF2B5EF4-FFF2-40B4-BE49-F238E27FC236}">
                <a16:creationId xmlns:a16="http://schemas.microsoft.com/office/drawing/2014/main" id="{D0C2B390-13D1-BEE5-DDDC-EE1AD49304E1}"/>
              </a:ext>
            </a:extLst>
          </p:cNvPr>
          <p:cNvSpPr/>
          <p:nvPr/>
        </p:nvSpPr>
        <p:spPr>
          <a:xfrm>
            <a:off x="5667375" y="3036570"/>
            <a:ext cx="887730" cy="236220"/>
          </a:xfrm>
          <a:prstGeom prst="rect">
            <a:avLst/>
          </a:prstGeom>
          <a:solidFill>
            <a:srgbClr val="E9C9EA">
              <a:alpha val="30196"/>
            </a:srgb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3B4550"/>
              </a:solidFill>
            </a:endParaRPr>
          </a:p>
        </p:txBody>
      </p:sp>
      <p:pic>
        <p:nvPicPr>
          <p:cNvPr id="39" name="Picture 38">
            <a:extLst>
              <a:ext uri="{FF2B5EF4-FFF2-40B4-BE49-F238E27FC236}">
                <a16:creationId xmlns:a16="http://schemas.microsoft.com/office/drawing/2014/main" id="{B1A3BEB3-0CF6-BA46-50E9-9433CACD03AB}"/>
              </a:ext>
            </a:extLst>
          </p:cNvPr>
          <p:cNvPicPr>
            <a:picLocks noChangeAspect="1"/>
          </p:cNvPicPr>
          <p:nvPr/>
        </p:nvPicPr>
        <p:blipFill>
          <a:blip r:embed="rId5"/>
          <a:stretch>
            <a:fillRect/>
          </a:stretch>
        </p:blipFill>
        <p:spPr>
          <a:xfrm>
            <a:off x="1180205" y="1344428"/>
            <a:ext cx="529890" cy="427075"/>
          </a:xfrm>
          <a:prstGeom prst="rect">
            <a:avLst/>
          </a:prstGeom>
        </p:spPr>
      </p:pic>
    </p:spTree>
    <p:extLst>
      <p:ext uri="{BB962C8B-B14F-4D97-AF65-F5344CB8AC3E}">
        <p14:creationId xmlns:p14="http://schemas.microsoft.com/office/powerpoint/2010/main" val="2322242315"/>
      </p:ext>
    </p:extLst>
  </p:cSld>
  <p:clrMapOvr>
    <a:masterClrMapping/>
  </p:clrMapOvr>
  <mc:AlternateContent xmlns:mc="http://schemas.openxmlformats.org/markup-compatibility/2006">
    <mc:Choice xmlns:p14="http://schemas.microsoft.com/office/powerpoint/2010/main" Requires="p14">
      <p:transition spd="slow">
        <p14:ferris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98D504-41CD-80A7-E936-9EC1331E88AF}"/>
              </a:ext>
            </a:extLst>
          </p:cNvPr>
          <p:cNvSpPr/>
          <p:nvPr/>
        </p:nvSpPr>
        <p:spPr>
          <a:xfrm>
            <a:off x="9044604" y="-2977"/>
            <a:ext cx="3147396" cy="5695005"/>
          </a:xfrm>
          <a:prstGeom prst="rect">
            <a:avLst/>
          </a:prstGeom>
          <a:gradFill>
            <a:gsLst>
              <a:gs pos="0">
                <a:schemeClr val="accent1"/>
              </a:gs>
              <a:gs pos="99000">
                <a:schemeClr val="accent2"/>
              </a:gs>
            </a:gsLst>
            <a:lin ang="13200000" scaled="0"/>
          </a:gradFill>
          <a:ln w="19050" cap="flat">
            <a:noFill/>
            <a:prstDash val="solid"/>
            <a:miter/>
          </a:ln>
          <a:effectLst/>
        </p:spPr>
        <p:txBody>
          <a:bodyPr lIns="0" tIns="0" rIns="0" bIns="0" rtlCol="0" anchor="ctr"/>
          <a:lstStyle/>
          <a:p>
            <a:pPr marL="0" algn="ctr" defTabSz="914400" rtl="0" eaLnBrk="1" latinLnBrk="0" hangingPunct="1"/>
            <a:endParaRPr lang="en-EG" sz="500" b="1" spc="100">
              <a:solidFill>
                <a:schemeClr val="bg1"/>
              </a:solidFill>
              <a:latin typeface="Raleway SemiBold" panose="020B0503030101060003" pitchFamily="34" charset="77"/>
              <a:cs typeface="Poppins Medium" panose="00000600000000000000" pitchFamily="2" charset="0"/>
            </a:endParaRPr>
          </a:p>
        </p:txBody>
      </p:sp>
      <p:pic>
        <p:nvPicPr>
          <p:cNvPr id="37" name="Picture 36">
            <a:extLst>
              <a:ext uri="{FF2B5EF4-FFF2-40B4-BE49-F238E27FC236}">
                <a16:creationId xmlns:a16="http://schemas.microsoft.com/office/drawing/2014/main" id="{7176590E-205C-E2AD-B46A-957410B96841}"/>
              </a:ext>
            </a:extLst>
          </p:cNvPr>
          <p:cNvPicPr>
            <a:picLocks noChangeAspect="1"/>
          </p:cNvPicPr>
          <p:nvPr/>
        </p:nvPicPr>
        <p:blipFill>
          <a:blip r:embed="rId2"/>
          <a:stretch>
            <a:fillRect/>
          </a:stretch>
        </p:blipFill>
        <p:spPr>
          <a:xfrm>
            <a:off x="5613236" y="4670064"/>
            <a:ext cx="5637694" cy="331629"/>
          </a:xfrm>
          <a:prstGeom prst="rect">
            <a:avLst/>
          </a:prstGeom>
        </p:spPr>
      </p:pic>
      <p:pic>
        <p:nvPicPr>
          <p:cNvPr id="4" name="Picture 3">
            <a:extLst>
              <a:ext uri="{FF2B5EF4-FFF2-40B4-BE49-F238E27FC236}">
                <a16:creationId xmlns:a16="http://schemas.microsoft.com/office/drawing/2014/main" id="{10F67388-C986-24A3-A603-AB277335426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825470" y="1536044"/>
            <a:ext cx="7141633" cy="3717320"/>
          </a:xfrm>
          <a:custGeom>
            <a:avLst/>
            <a:gdLst>
              <a:gd name="connsiteX0" fmla="*/ 1268424 w 8547920"/>
              <a:gd name="connsiteY0" fmla="*/ 398123 h 4947752"/>
              <a:gd name="connsiteX1" fmla="*/ 1268424 w 8547920"/>
              <a:gd name="connsiteY1" fmla="*/ 4187431 h 4947752"/>
              <a:gd name="connsiteX2" fmla="*/ 7303248 w 8547920"/>
              <a:gd name="connsiteY2" fmla="*/ 4187431 h 4947752"/>
              <a:gd name="connsiteX3" fmla="*/ 7303248 w 8547920"/>
              <a:gd name="connsiteY3" fmla="*/ 398123 h 4947752"/>
              <a:gd name="connsiteX4" fmla="*/ 0 w 8547920"/>
              <a:gd name="connsiteY4" fmla="*/ 0 h 4947752"/>
              <a:gd name="connsiteX5" fmla="*/ 8547920 w 8547920"/>
              <a:gd name="connsiteY5" fmla="*/ 0 h 4947752"/>
              <a:gd name="connsiteX6" fmla="*/ 8547920 w 8547920"/>
              <a:gd name="connsiteY6" fmla="*/ 4947752 h 4947752"/>
              <a:gd name="connsiteX7" fmla="*/ 0 w 8547920"/>
              <a:gd name="connsiteY7" fmla="*/ 4947752 h 494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7920" h="4947752">
                <a:moveTo>
                  <a:pt x="1268424" y="398123"/>
                </a:moveTo>
                <a:lnTo>
                  <a:pt x="1268424" y="4187431"/>
                </a:lnTo>
                <a:lnTo>
                  <a:pt x="7303248" y="4187431"/>
                </a:lnTo>
                <a:lnTo>
                  <a:pt x="7303248" y="398123"/>
                </a:lnTo>
                <a:close/>
                <a:moveTo>
                  <a:pt x="0" y="0"/>
                </a:moveTo>
                <a:lnTo>
                  <a:pt x="8547920" y="0"/>
                </a:lnTo>
                <a:lnTo>
                  <a:pt x="8547920" y="4947752"/>
                </a:lnTo>
                <a:lnTo>
                  <a:pt x="0" y="4947752"/>
                </a:lnTo>
                <a:close/>
              </a:path>
            </a:pathLst>
          </a:custGeom>
        </p:spPr>
      </p:pic>
      <p:sp>
        <p:nvSpPr>
          <p:cNvPr id="6" name="Rectangle 5">
            <a:extLst>
              <a:ext uri="{FF2B5EF4-FFF2-40B4-BE49-F238E27FC236}">
                <a16:creationId xmlns:a16="http://schemas.microsoft.com/office/drawing/2014/main" id="{017A6789-1317-7928-F28D-A413DF674046}"/>
              </a:ext>
            </a:extLst>
          </p:cNvPr>
          <p:cNvSpPr/>
          <p:nvPr/>
        </p:nvSpPr>
        <p:spPr>
          <a:xfrm>
            <a:off x="1041793" y="4264687"/>
            <a:ext cx="2795483" cy="1192785"/>
          </a:xfrm>
          <a:prstGeom prst="rect">
            <a:avLst/>
          </a:prstGeom>
          <a:gradFill>
            <a:gsLst>
              <a:gs pos="0">
                <a:schemeClr val="accent1"/>
              </a:gs>
              <a:gs pos="99000">
                <a:schemeClr val="accent2"/>
              </a:gs>
            </a:gsLst>
            <a:lin ang="13200000" scaled="0"/>
          </a:gradFill>
          <a:ln w="19050" cap="flat">
            <a:noFill/>
            <a:prstDash val="solid"/>
            <a:miter/>
          </a:ln>
          <a:effectLst/>
        </p:spPr>
        <p:txBody>
          <a:bodyPr lIns="0" tIns="0" rIns="0" bIns="0" rtlCol="0" anchor="ctr"/>
          <a:lstStyle/>
          <a:p>
            <a:pPr marL="0" algn="ctr" defTabSz="914400" rtl="0" eaLnBrk="1" latinLnBrk="0" hangingPunct="1"/>
            <a:endParaRPr lang="en-EG" sz="1100" b="1" spc="100">
              <a:solidFill>
                <a:schemeClr val="bg1"/>
              </a:solidFill>
              <a:latin typeface="Raleway SemiBold" panose="020B0503030101060003" pitchFamily="34" charset="77"/>
              <a:cs typeface="Poppins Medium" panose="00000600000000000000" pitchFamily="2" charset="0"/>
            </a:endParaRPr>
          </a:p>
        </p:txBody>
      </p:sp>
      <p:sp>
        <p:nvSpPr>
          <p:cNvPr id="8" name="TextBox 7">
            <a:extLst>
              <a:ext uri="{FF2B5EF4-FFF2-40B4-BE49-F238E27FC236}">
                <a16:creationId xmlns:a16="http://schemas.microsoft.com/office/drawing/2014/main" id="{9B60096C-C68E-A6D4-58A3-556CAAB527F7}"/>
              </a:ext>
            </a:extLst>
          </p:cNvPr>
          <p:cNvSpPr txBox="1"/>
          <p:nvPr/>
        </p:nvSpPr>
        <p:spPr>
          <a:xfrm>
            <a:off x="1409871" y="4454968"/>
            <a:ext cx="2014326" cy="861774"/>
          </a:xfrm>
          <a:prstGeom prst="rect">
            <a:avLst/>
          </a:prstGeom>
          <a:noFill/>
        </p:spPr>
        <p:txBody>
          <a:bodyPr wrap="square" lIns="0" tIns="0" rIns="0" bIns="0" rtlCol="0" anchor="ctr">
            <a:spAutoFit/>
          </a:bodyPr>
          <a:lstStyle/>
          <a:p>
            <a:pPr marL="0" algn="ctr" defTabSz="914400" rtl="1" eaLnBrk="1" latinLnBrk="0" hangingPunct="1"/>
            <a:r>
              <a:rPr lang="en-US" sz="2800" b="1" dirty="0">
                <a:solidFill>
                  <a:srgbClr val="FFFFFF"/>
                </a:solidFill>
                <a:latin typeface="Raleway" panose="020B0503030101060003" pitchFamily="34" charset="77"/>
                <a:ea typeface="Roboto" panose="02000000000000000000" pitchFamily="2" charset="0"/>
              </a:rPr>
              <a:t>Supplier</a:t>
            </a:r>
          </a:p>
          <a:p>
            <a:pPr marL="0" algn="ctr" defTabSz="914400" rtl="1" eaLnBrk="1" latinLnBrk="0" hangingPunct="1"/>
            <a:r>
              <a:rPr lang="en-US" sz="2800" b="1" dirty="0">
                <a:solidFill>
                  <a:srgbClr val="FFFFFF"/>
                </a:solidFill>
                <a:latin typeface="Raleway" panose="020B0503030101060003" pitchFamily="34" charset="77"/>
                <a:ea typeface="Roboto" panose="02000000000000000000" pitchFamily="2" charset="0"/>
              </a:rPr>
              <a:t>Menu</a:t>
            </a:r>
          </a:p>
        </p:txBody>
      </p:sp>
      <p:cxnSp>
        <p:nvCxnSpPr>
          <p:cNvPr id="10" name="Straight Connector 9">
            <a:extLst>
              <a:ext uri="{FF2B5EF4-FFF2-40B4-BE49-F238E27FC236}">
                <a16:creationId xmlns:a16="http://schemas.microsoft.com/office/drawing/2014/main" id="{B52CA2A9-420C-F747-2FD1-A79FFFB055C0}"/>
              </a:ext>
            </a:extLst>
          </p:cNvPr>
          <p:cNvCxnSpPr>
            <a:cxnSpLocks/>
          </p:cNvCxnSpPr>
          <p:nvPr/>
        </p:nvCxnSpPr>
        <p:spPr>
          <a:xfrm>
            <a:off x="1055690" y="1871304"/>
            <a:ext cx="984985" cy="0"/>
          </a:xfrm>
          <a:prstGeom prst="line">
            <a:avLst/>
          </a:prstGeom>
          <a:ln w="1905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09AF8A6-A3D6-E5EB-5E72-7C4EFF0C617E}"/>
              </a:ext>
            </a:extLst>
          </p:cNvPr>
          <p:cNvSpPr txBox="1"/>
          <p:nvPr/>
        </p:nvSpPr>
        <p:spPr>
          <a:xfrm>
            <a:off x="1041793" y="2052491"/>
            <a:ext cx="3427102" cy="1292662"/>
          </a:xfrm>
          <a:prstGeom prst="rect">
            <a:avLst/>
          </a:prstGeom>
          <a:noFill/>
        </p:spPr>
        <p:txBody>
          <a:bodyPr wrap="square" lIns="0" tIns="0" rIns="0" bIns="0" rtlCol="0" anchor="t">
            <a:spAutoFit/>
          </a:bodyPr>
          <a:lstStyle/>
          <a:p>
            <a:r>
              <a:rPr lang="en-US" sz="1400" dirty="0">
                <a:solidFill>
                  <a:schemeClr val="tx2"/>
                </a:solidFill>
                <a:latin typeface="Raleway Medium" panose="020B0503030101060003" pitchFamily="34" charset="77"/>
              </a:rPr>
              <a:t>The supplier menu offers administrators a centralized platform for managing supplier relationships. This includes adding new suppliers, updating existing details, and maintaining accurate data within the supplier database.</a:t>
            </a:r>
          </a:p>
        </p:txBody>
      </p:sp>
      <p:grpSp>
        <p:nvGrpSpPr>
          <p:cNvPr id="14" name="Group 13">
            <a:extLst>
              <a:ext uri="{FF2B5EF4-FFF2-40B4-BE49-F238E27FC236}">
                <a16:creationId xmlns:a16="http://schemas.microsoft.com/office/drawing/2014/main" id="{7EE0DFB4-DF16-11D0-BE01-6992F578F724}"/>
              </a:ext>
            </a:extLst>
          </p:cNvPr>
          <p:cNvGrpSpPr/>
          <p:nvPr/>
        </p:nvGrpSpPr>
        <p:grpSpPr>
          <a:xfrm>
            <a:off x="-3894732" y="1784311"/>
            <a:ext cx="7871039" cy="2791888"/>
            <a:chOff x="2175202" y="2382353"/>
            <a:chExt cx="6474528" cy="2791888"/>
          </a:xfrm>
        </p:grpSpPr>
        <p:sp>
          <p:nvSpPr>
            <p:cNvPr id="15" name="TextBox 14">
              <a:extLst>
                <a:ext uri="{FF2B5EF4-FFF2-40B4-BE49-F238E27FC236}">
                  <a16:creationId xmlns:a16="http://schemas.microsoft.com/office/drawing/2014/main" id="{E2279A50-A85D-1FAD-5D89-A1719DB5B7FA}"/>
                </a:ext>
              </a:extLst>
            </p:cNvPr>
            <p:cNvSpPr txBox="1"/>
            <p:nvPr/>
          </p:nvSpPr>
          <p:spPr>
            <a:xfrm>
              <a:off x="2175202" y="2382353"/>
              <a:ext cx="2483638" cy="153888"/>
            </a:xfrm>
            <a:prstGeom prst="rect">
              <a:avLst/>
            </a:prstGeom>
            <a:noFill/>
          </p:spPr>
          <p:txBody>
            <a:bodyPr wrap="square" lIns="0" tIns="0" rIns="0" bIns="0" rtlCol="0" anchor="t">
              <a:spAutoFit/>
            </a:bodyPr>
            <a:lstStyle/>
            <a:p>
              <a:endParaRPr lang="en-US" sz="1000" dirty="0">
                <a:solidFill>
                  <a:schemeClr val="tx2"/>
                </a:solidFill>
                <a:latin typeface="Raleway Medium" panose="020B0503030101060003" pitchFamily="34" charset="77"/>
              </a:endParaRPr>
            </a:p>
          </p:txBody>
        </p:sp>
        <p:sp>
          <p:nvSpPr>
            <p:cNvPr id="16" name="TextBox 15">
              <a:extLst>
                <a:ext uri="{FF2B5EF4-FFF2-40B4-BE49-F238E27FC236}">
                  <a16:creationId xmlns:a16="http://schemas.microsoft.com/office/drawing/2014/main" id="{27BCC291-3CCB-1C62-09B2-069C41E1E7C5}"/>
                </a:ext>
              </a:extLst>
            </p:cNvPr>
            <p:cNvSpPr txBox="1"/>
            <p:nvPr/>
          </p:nvSpPr>
          <p:spPr>
            <a:xfrm>
              <a:off x="6821569" y="4989575"/>
              <a:ext cx="1828161" cy="184666"/>
            </a:xfrm>
            <a:prstGeom prst="rect">
              <a:avLst/>
            </a:prstGeom>
            <a:noFill/>
          </p:spPr>
          <p:txBody>
            <a:bodyPr wrap="square" lIns="0" tIns="0" rIns="0" bIns="0" rtlCol="0" anchor="ctr">
              <a:spAutoFit/>
            </a:bodyPr>
            <a:lstStyle/>
            <a:p>
              <a:endParaRPr lang="en-US" sz="1200" b="1" dirty="0">
                <a:solidFill>
                  <a:schemeClr val="tx2"/>
                </a:solidFill>
                <a:latin typeface="Raleway SemiBold" panose="020B0503030101060003" pitchFamily="34" charset="77"/>
              </a:endParaRPr>
            </a:p>
          </p:txBody>
        </p:sp>
      </p:grpSp>
      <p:grpSp>
        <p:nvGrpSpPr>
          <p:cNvPr id="21" name="Group 20">
            <a:extLst>
              <a:ext uri="{FF2B5EF4-FFF2-40B4-BE49-F238E27FC236}">
                <a16:creationId xmlns:a16="http://schemas.microsoft.com/office/drawing/2014/main" id="{D104890D-FE1D-F801-F58D-569CB8BDFFF8}"/>
              </a:ext>
            </a:extLst>
          </p:cNvPr>
          <p:cNvGrpSpPr/>
          <p:nvPr/>
        </p:nvGrpSpPr>
        <p:grpSpPr>
          <a:xfrm>
            <a:off x="1753826" y="5227747"/>
            <a:ext cx="2830460" cy="383613"/>
            <a:chOff x="6821569" y="4989575"/>
            <a:chExt cx="2483639" cy="383613"/>
          </a:xfrm>
        </p:grpSpPr>
        <p:sp>
          <p:nvSpPr>
            <p:cNvPr id="23" name="TextBox 22">
              <a:extLst>
                <a:ext uri="{FF2B5EF4-FFF2-40B4-BE49-F238E27FC236}">
                  <a16:creationId xmlns:a16="http://schemas.microsoft.com/office/drawing/2014/main" id="{F4123FFA-FF94-6667-C9A5-3E2E7B4B2796}"/>
                </a:ext>
              </a:extLst>
            </p:cNvPr>
            <p:cNvSpPr txBox="1"/>
            <p:nvPr/>
          </p:nvSpPr>
          <p:spPr>
            <a:xfrm>
              <a:off x="6821570" y="5219300"/>
              <a:ext cx="2483638" cy="153888"/>
            </a:xfrm>
            <a:prstGeom prst="rect">
              <a:avLst/>
            </a:prstGeom>
            <a:noFill/>
          </p:spPr>
          <p:txBody>
            <a:bodyPr wrap="square" lIns="0" tIns="0" rIns="0" bIns="0" rtlCol="0" anchor="t">
              <a:spAutoFit/>
            </a:bodyPr>
            <a:lstStyle/>
            <a:p>
              <a:endParaRPr lang="en-US" sz="1000" dirty="0">
                <a:solidFill>
                  <a:schemeClr val="tx2"/>
                </a:solidFill>
                <a:latin typeface="Raleway Medium" panose="020B0503030101060003" pitchFamily="34" charset="77"/>
              </a:endParaRPr>
            </a:p>
          </p:txBody>
        </p:sp>
        <p:sp>
          <p:nvSpPr>
            <p:cNvPr id="24" name="TextBox 23">
              <a:extLst>
                <a:ext uri="{FF2B5EF4-FFF2-40B4-BE49-F238E27FC236}">
                  <a16:creationId xmlns:a16="http://schemas.microsoft.com/office/drawing/2014/main" id="{038E57EE-32DC-860E-EF33-8CC10C7A0AED}"/>
                </a:ext>
              </a:extLst>
            </p:cNvPr>
            <p:cNvSpPr txBox="1"/>
            <p:nvPr/>
          </p:nvSpPr>
          <p:spPr>
            <a:xfrm>
              <a:off x="6821569" y="4989575"/>
              <a:ext cx="1828161" cy="184666"/>
            </a:xfrm>
            <a:prstGeom prst="rect">
              <a:avLst/>
            </a:prstGeom>
            <a:noFill/>
          </p:spPr>
          <p:txBody>
            <a:bodyPr wrap="square" lIns="0" tIns="0" rIns="0" bIns="0" rtlCol="0" anchor="ctr">
              <a:spAutoFit/>
            </a:bodyPr>
            <a:lstStyle/>
            <a:p>
              <a:endParaRPr lang="en-US" sz="1200" b="1" dirty="0">
                <a:solidFill>
                  <a:schemeClr val="tx2"/>
                </a:solidFill>
                <a:latin typeface="Raleway SemiBold" panose="020B0503030101060003" pitchFamily="34" charset="77"/>
              </a:endParaRPr>
            </a:p>
          </p:txBody>
        </p:sp>
      </p:grpSp>
      <p:sp>
        <p:nvSpPr>
          <p:cNvPr id="5" name="TextBox 4">
            <a:extLst>
              <a:ext uri="{FF2B5EF4-FFF2-40B4-BE49-F238E27FC236}">
                <a16:creationId xmlns:a16="http://schemas.microsoft.com/office/drawing/2014/main" id="{8517EF9B-1413-791C-113F-AFC660EE7554}"/>
              </a:ext>
            </a:extLst>
          </p:cNvPr>
          <p:cNvSpPr txBox="1"/>
          <p:nvPr/>
        </p:nvSpPr>
        <p:spPr>
          <a:xfrm>
            <a:off x="6376253" y="1172043"/>
            <a:ext cx="1451139" cy="184666"/>
          </a:xfrm>
          <a:prstGeom prst="rect">
            <a:avLst/>
          </a:prstGeom>
          <a:noFill/>
        </p:spPr>
        <p:txBody>
          <a:bodyPr wrap="square" lIns="0" tIns="0" rIns="0" bIns="0" rtlCol="0" anchor="ctr">
            <a:spAutoFit/>
          </a:bodyPr>
          <a:lstStyle/>
          <a:p>
            <a:r>
              <a:rPr lang="en-US" sz="1200" dirty="0">
                <a:solidFill>
                  <a:schemeClr val="tx2"/>
                </a:solidFill>
                <a:latin typeface="Raleway Medium" panose="020B0503030101060003" pitchFamily="34" charset="77"/>
              </a:rPr>
              <a:t>MOCKUP DEVICE</a:t>
            </a:r>
          </a:p>
        </p:txBody>
      </p:sp>
      <p:pic>
        <p:nvPicPr>
          <p:cNvPr id="35" name="Picture Placeholder 34">
            <a:extLst>
              <a:ext uri="{FF2B5EF4-FFF2-40B4-BE49-F238E27FC236}">
                <a16:creationId xmlns:a16="http://schemas.microsoft.com/office/drawing/2014/main" id="{C7148663-5BA8-3322-3E33-A082075599A0}"/>
              </a:ext>
            </a:extLst>
          </p:cNvPr>
          <p:cNvPicPr>
            <a:picLocks noGrp="1" noChangeAspect="1"/>
          </p:cNvPicPr>
          <p:nvPr>
            <p:ph type="pic" sz="quarter" idx="10"/>
          </p:nvPr>
        </p:nvPicPr>
        <p:blipFill>
          <a:blip r:embed="rId4"/>
          <a:srcRect t="998" b="998"/>
          <a:stretch/>
        </p:blipFill>
        <p:spPr>
          <a:xfrm>
            <a:off x="5650154" y="1739581"/>
            <a:ext cx="5500053" cy="3030829"/>
          </a:xfrm>
        </p:spPr>
      </p:pic>
      <p:sp>
        <p:nvSpPr>
          <p:cNvPr id="38" name="Rectangle 37">
            <a:extLst>
              <a:ext uri="{FF2B5EF4-FFF2-40B4-BE49-F238E27FC236}">
                <a16:creationId xmlns:a16="http://schemas.microsoft.com/office/drawing/2014/main" id="{D0C2B390-13D1-BEE5-DDDC-EE1AD49304E1}"/>
              </a:ext>
            </a:extLst>
          </p:cNvPr>
          <p:cNvSpPr/>
          <p:nvPr/>
        </p:nvSpPr>
        <p:spPr>
          <a:xfrm>
            <a:off x="5667375" y="3254995"/>
            <a:ext cx="887730" cy="236220"/>
          </a:xfrm>
          <a:prstGeom prst="rect">
            <a:avLst/>
          </a:prstGeom>
          <a:solidFill>
            <a:srgbClr val="E9C9EA">
              <a:alpha val="30196"/>
            </a:srgb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3B4550"/>
              </a:solidFill>
            </a:endParaRPr>
          </a:p>
        </p:txBody>
      </p:sp>
      <p:pic>
        <p:nvPicPr>
          <p:cNvPr id="39" name="Picture 38">
            <a:extLst>
              <a:ext uri="{FF2B5EF4-FFF2-40B4-BE49-F238E27FC236}">
                <a16:creationId xmlns:a16="http://schemas.microsoft.com/office/drawing/2014/main" id="{B1A3BEB3-0CF6-BA46-50E9-9433CACD03AB}"/>
              </a:ext>
            </a:extLst>
          </p:cNvPr>
          <p:cNvPicPr>
            <a:picLocks noChangeAspect="1"/>
          </p:cNvPicPr>
          <p:nvPr/>
        </p:nvPicPr>
        <p:blipFill>
          <a:blip r:embed="rId5"/>
          <a:stretch>
            <a:fillRect/>
          </a:stretch>
        </p:blipFill>
        <p:spPr>
          <a:xfrm>
            <a:off x="1180205" y="1344428"/>
            <a:ext cx="529890" cy="427075"/>
          </a:xfrm>
          <a:prstGeom prst="rect">
            <a:avLst/>
          </a:prstGeom>
        </p:spPr>
      </p:pic>
    </p:spTree>
    <p:extLst>
      <p:ext uri="{BB962C8B-B14F-4D97-AF65-F5344CB8AC3E}">
        <p14:creationId xmlns:p14="http://schemas.microsoft.com/office/powerpoint/2010/main" val="1866375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98D504-41CD-80A7-E936-9EC1331E88AF}"/>
              </a:ext>
            </a:extLst>
          </p:cNvPr>
          <p:cNvSpPr/>
          <p:nvPr/>
        </p:nvSpPr>
        <p:spPr>
          <a:xfrm>
            <a:off x="9044604" y="-2977"/>
            <a:ext cx="3147396" cy="5695005"/>
          </a:xfrm>
          <a:prstGeom prst="rect">
            <a:avLst/>
          </a:prstGeom>
          <a:gradFill>
            <a:gsLst>
              <a:gs pos="0">
                <a:schemeClr val="accent1"/>
              </a:gs>
              <a:gs pos="99000">
                <a:schemeClr val="accent2"/>
              </a:gs>
            </a:gsLst>
            <a:lin ang="13200000" scaled="0"/>
          </a:gradFill>
          <a:ln w="19050" cap="flat">
            <a:noFill/>
            <a:prstDash val="solid"/>
            <a:miter/>
          </a:ln>
          <a:effectLst/>
        </p:spPr>
        <p:txBody>
          <a:bodyPr lIns="0" tIns="0" rIns="0" bIns="0" rtlCol="0" anchor="ctr"/>
          <a:lstStyle/>
          <a:p>
            <a:pPr marL="0" algn="ctr" defTabSz="914400" rtl="0" eaLnBrk="1" latinLnBrk="0" hangingPunct="1"/>
            <a:endParaRPr lang="en-EG" sz="500" b="1" spc="100">
              <a:solidFill>
                <a:schemeClr val="bg1"/>
              </a:solidFill>
              <a:latin typeface="Raleway SemiBold" panose="020B0503030101060003" pitchFamily="34" charset="77"/>
              <a:cs typeface="Poppins Medium" panose="00000600000000000000" pitchFamily="2" charset="0"/>
            </a:endParaRPr>
          </a:p>
        </p:txBody>
      </p:sp>
      <p:pic>
        <p:nvPicPr>
          <p:cNvPr id="37" name="Picture 36">
            <a:extLst>
              <a:ext uri="{FF2B5EF4-FFF2-40B4-BE49-F238E27FC236}">
                <a16:creationId xmlns:a16="http://schemas.microsoft.com/office/drawing/2014/main" id="{7176590E-205C-E2AD-B46A-957410B96841}"/>
              </a:ext>
            </a:extLst>
          </p:cNvPr>
          <p:cNvPicPr>
            <a:picLocks noChangeAspect="1"/>
          </p:cNvPicPr>
          <p:nvPr/>
        </p:nvPicPr>
        <p:blipFill>
          <a:blip r:embed="rId2"/>
          <a:stretch>
            <a:fillRect/>
          </a:stretch>
        </p:blipFill>
        <p:spPr>
          <a:xfrm>
            <a:off x="5613236" y="4670064"/>
            <a:ext cx="5637694" cy="331629"/>
          </a:xfrm>
          <a:prstGeom prst="rect">
            <a:avLst/>
          </a:prstGeom>
        </p:spPr>
      </p:pic>
      <p:pic>
        <p:nvPicPr>
          <p:cNvPr id="4" name="Picture 3">
            <a:extLst>
              <a:ext uri="{FF2B5EF4-FFF2-40B4-BE49-F238E27FC236}">
                <a16:creationId xmlns:a16="http://schemas.microsoft.com/office/drawing/2014/main" id="{10F67388-C986-24A3-A603-AB277335426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825470" y="1536044"/>
            <a:ext cx="7141633" cy="3717320"/>
          </a:xfrm>
          <a:custGeom>
            <a:avLst/>
            <a:gdLst>
              <a:gd name="connsiteX0" fmla="*/ 1268424 w 8547920"/>
              <a:gd name="connsiteY0" fmla="*/ 398123 h 4947752"/>
              <a:gd name="connsiteX1" fmla="*/ 1268424 w 8547920"/>
              <a:gd name="connsiteY1" fmla="*/ 4187431 h 4947752"/>
              <a:gd name="connsiteX2" fmla="*/ 7303248 w 8547920"/>
              <a:gd name="connsiteY2" fmla="*/ 4187431 h 4947752"/>
              <a:gd name="connsiteX3" fmla="*/ 7303248 w 8547920"/>
              <a:gd name="connsiteY3" fmla="*/ 398123 h 4947752"/>
              <a:gd name="connsiteX4" fmla="*/ 0 w 8547920"/>
              <a:gd name="connsiteY4" fmla="*/ 0 h 4947752"/>
              <a:gd name="connsiteX5" fmla="*/ 8547920 w 8547920"/>
              <a:gd name="connsiteY5" fmla="*/ 0 h 4947752"/>
              <a:gd name="connsiteX6" fmla="*/ 8547920 w 8547920"/>
              <a:gd name="connsiteY6" fmla="*/ 4947752 h 4947752"/>
              <a:gd name="connsiteX7" fmla="*/ 0 w 8547920"/>
              <a:gd name="connsiteY7" fmla="*/ 4947752 h 494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7920" h="4947752">
                <a:moveTo>
                  <a:pt x="1268424" y="398123"/>
                </a:moveTo>
                <a:lnTo>
                  <a:pt x="1268424" y="4187431"/>
                </a:lnTo>
                <a:lnTo>
                  <a:pt x="7303248" y="4187431"/>
                </a:lnTo>
                <a:lnTo>
                  <a:pt x="7303248" y="398123"/>
                </a:lnTo>
                <a:close/>
                <a:moveTo>
                  <a:pt x="0" y="0"/>
                </a:moveTo>
                <a:lnTo>
                  <a:pt x="8547920" y="0"/>
                </a:lnTo>
                <a:lnTo>
                  <a:pt x="8547920" y="4947752"/>
                </a:lnTo>
                <a:lnTo>
                  <a:pt x="0" y="4947752"/>
                </a:lnTo>
                <a:close/>
              </a:path>
            </a:pathLst>
          </a:custGeom>
        </p:spPr>
      </p:pic>
      <p:sp>
        <p:nvSpPr>
          <p:cNvPr id="6" name="Rectangle 5">
            <a:extLst>
              <a:ext uri="{FF2B5EF4-FFF2-40B4-BE49-F238E27FC236}">
                <a16:creationId xmlns:a16="http://schemas.microsoft.com/office/drawing/2014/main" id="{017A6789-1317-7928-F28D-A413DF674046}"/>
              </a:ext>
            </a:extLst>
          </p:cNvPr>
          <p:cNvSpPr/>
          <p:nvPr/>
        </p:nvSpPr>
        <p:spPr>
          <a:xfrm>
            <a:off x="1041793" y="4264687"/>
            <a:ext cx="2795483" cy="1192785"/>
          </a:xfrm>
          <a:prstGeom prst="rect">
            <a:avLst/>
          </a:prstGeom>
          <a:gradFill>
            <a:gsLst>
              <a:gs pos="0">
                <a:schemeClr val="accent1"/>
              </a:gs>
              <a:gs pos="99000">
                <a:schemeClr val="accent2"/>
              </a:gs>
            </a:gsLst>
            <a:lin ang="13200000" scaled="0"/>
          </a:gradFill>
          <a:ln w="19050" cap="flat">
            <a:noFill/>
            <a:prstDash val="solid"/>
            <a:miter/>
          </a:ln>
          <a:effectLst/>
        </p:spPr>
        <p:txBody>
          <a:bodyPr lIns="0" tIns="0" rIns="0" bIns="0" rtlCol="0" anchor="ctr"/>
          <a:lstStyle/>
          <a:p>
            <a:pPr marL="0" algn="ctr" defTabSz="914400" rtl="0" eaLnBrk="1" latinLnBrk="0" hangingPunct="1"/>
            <a:endParaRPr lang="en-EG" sz="1100" b="1" spc="100">
              <a:solidFill>
                <a:schemeClr val="bg1"/>
              </a:solidFill>
              <a:latin typeface="Raleway SemiBold" panose="020B0503030101060003" pitchFamily="34" charset="77"/>
              <a:cs typeface="Poppins Medium" panose="00000600000000000000" pitchFamily="2" charset="0"/>
            </a:endParaRPr>
          </a:p>
        </p:txBody>
      </p:sp>
      <p:sp>
        <p:nvSpPr>
          <p:cNvPr id="8" name="TextBox 7">
            <a:extLst>
              <a:ext uri="{FF2B5EF4-FFF2-40B4-BE49-F238E27FC236}">
                <a16:creationId xmlns:a16="http://schemas.microsoft.com/office/drawing/2014/main" id="{9B60096C-C68E-A6D4-58A3-556CAAB527F7}"/>
              </a:ext>
            </a:extLst>
          </p:cNvPr>
          <p:cNvSpPr txBox="1"/>
          <p:nvPr/>
        </p:nvSpPr>
        <p:spPr>
          <a:xfrm>
            <a:off x="1409871" y="4454968"/>
            <a:ext cx="2014326" cy="861774"/>
          </a:xfrm>
          <a:prstGeom prst="rect">
            <a:avLst/>
          </a:prstGeom>
          <a:noFill/>
        </p:spPr>
        <p:txBody>
          <a:bodyPr wrap="square" lIns="0" tIns="0" rIns="0" bIns="0" rtlCol="0" anchor="ctr">
            <a:spAutoFit/>
          </a:bodyPr>
          <a:lstStyle/>
          <a:p>
            <a:pPr marL="0" algn="ctr" defTabSz="914400" rtl="1" eaLnBrk="1" latinLnBrk="0" hangingPunct="1"/>
            <a:r>
              <a:rPr lang="en-US" sz="2800" b="1" dirty="0">
                <a:solidFill>
                  <a:srgbClr val="FFFFFF"/>
                </a:solidFill>
                <a:latin typeface="Raleway" panose="020B0503030101060003" pitchFamily="34" charset="77"/>
                <a:ea typeface="Roboto" panose="02000000000000000000" pitchFamily="2" charset="0"/>
              </a:rPr>
              <a:t>Category</a:t>
            </a:r>
          </a:p>
          <a:p>
            <a:pPr marL="0" algn="ctr" defTabSz="914400" rtl="1" eaLnBrk="1" latinLnBrk="0" hangingPunct="1"/>
            <a:r>
              <a:rPr lang="en-US" sz="2800" b="1" dirty="0">
                <a:solidFill>
                  <a:srgbClr val="FFFFFF"/>
                </a:solidFill>
                <a:latin typeface="Raleway" panose="020B0503030101060003" pitchFamily="34" charset="77"/>
                <a:ea typeface="Roboto" panose="02000000000000000000" pitchFamily="2" charset="0"/>
              </a:rPr>
              <a:t>Menu</a:t>
            </a:r>
          </a:p>
        </p:txBody>
      </p:sp>
      <p:cxnSp>
        <p:nvCxnSpPr>
          <p:cNvPr id="10" name="Straight Connector 9">
            <a:extLst>
              <a:ext uri="{FF2B5EF4-FFF2-40B4-BE49-F238E27FC236}">
                <a16:creationId xmlns:a16="http://schemas.microsoft.com/office/drawing/2014/main" id="{B52CA2A9-420C-F747-2FD1-A79FFFB055C0}"/>
              </a:ext>
            </a:extLst>
          </p:cNvPr>
          <p:cNvCxnSpPr>
            <a:cxnSpLocks/>
          </p:cNvCxnSpPr>
          <p:nvPr/>
        </p:nvCxnSpPr>
        <p:spPr>
          <a:xfrm>
            <a:off x="1055690" y="1871304"/>
            <a:ext cx="984985" cy="0"/>
          </a:xfrm>
          <a:prstGeom prst="line">
            <a:avLst/>
          </a:prstGeom>
          <a:ln w="1905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09AF8A6-A3D6-E5EB-5E72-7C4EFF0C617E}"/>
              </a:ext>
            </a:extLst>
          </p:cNvPr>
          <p:cNvSpPr txBox="1"/>
          <p:nvPr/>
        </p:nvSpPr>
        <p:spPr>
          <a:xfrm>
            <a:off x="1041793" y="2052491"/>
            <a:ext cx="3427102" cy="1723549"/>
          </a:xfrm>
          <a:prstGeom prst="rect">
            <a:avLst/>
          </a:prstGeom>
          <a:noFill/>
        </p:spPr>
        <p:txBody>
          <a:bodyPr wrap="square" lIns="0" tIns="0" rIns="0" bIns="0" rtlCol="0" anchor="t">
            <a:spAutoFit/>
          </a:bodyPr>
          <a:lstStyle/>
          <a:p>
            <a:r>
              <a:rPr lang="en-US" sz="1400" dirty="0">
                <a:solidFill>
                  <a:schemeClr val="tx2"/>
                </a:solidFill>
                <a:latin typeface="Raleway Medium" panose="020B0503030101060003" pitchFamily="34" charset="77"/>
              </a:rPr>
              <a:t>The category menu empowers administrators with comprehensive category management tools. This enables them to create new categories for enhanced product organization and update existing categories as needed, ensuring optimal data structure within the system.</a:t>
            </a:r>
          </a:p>
        </p:txBody>
      </p:sp>
      <p:grpSp>
        <p:nvGrpSpPr>
          <p:cNvPr id="14" name="Group 13">
            <a:extLst>
              <a:ext uri="{FF2B5EF4-FFF2-40B4-BE49-F238E27FC236}">
                <a16:creationId xmlns:a16="http://schemas.microsoft.com/office/drawing/2014/main" id="{7EE0DFB4-DF16-11D0-BE01-6992F578F724}"/>
              </a:ext>
            </a:extLst>
          </p:cNvPr>
          <p:cNvGrpSpPr/>
          <p:nvPr/>
        </p:nvGrpSpPr>
        <p:grpSpPr>
          <a:xfrm>
            <a:off x="-3894732" y="1784311"/>
            <a:ext cx="7871039" cy="2791888"/>
            <a:chOff x="2175202" y="2382353"/>
            <a:chExt cx="6474528" cy="2791888"/>
          </a:xfrm>
        </p:grpSpPr>
        <p:sp>
          <p:nvSpPr>
            <p:cNvPr id="15" name="TextBox 14">
              <a:extLst>
                <a:ext uri="{FF2B5EF4-FFF2-40B4-BE49-F238E27FC236}">
                  <a16:creationId xmlns:a16="http://schemas.microsoft.com/office/drawing/2014/main" id="{E2279A50-A85D-1FAD-5D89-A1719DB5B7FA}"/>
                </a:ext>
              </a:extLst>
            </p:cNvPr>
            <p:cNvSpPr txBox="1"/>
            <p:nvPr/>
          </p:nvSpPr>
          <p:spPr>
            <a:xfrm>
              <a:off x="2175202" y="2382353"/>
              <a:ext cx="2483638" cy="153888"/>
            </a:xfrm>
            <a:prstGeom prst="rect">
              <a:avLst/>
            </a:prstGeom>
            <a:noFill/>
          </p:spPr>
          <p:txBody>
            <a:bodyPr wrap="square" lIns="0" tIns="0" rIns="0" bIns="0" rtlCol="0" anchor="t">
              <a:spAutoFit/>
            </a:bodyPr>
            <a:lstStyle/>
            <a:p>
              <a:endParaRPr lang="en-US" sz="1000" dirty="0">
                <a:solidFill>
                  <a:schemeClr val="tx2"/>
                </a:solidFill>
                <a:latin typeface="Raleway Medium" panose="020B0503030101060003" pitchFamily="34" charset="77"/>
              </a:endParaRPr>
            </a:p>
          </p:txBody>
        </p:sp>
        <p:sp>
          <p:nvSpPr>
            <p:cNvPr id="16" name="TextBox 15">
              <a:extLst>
                <a:ext uri="{FF2B5EF4-FFF2-40B4-BE49-F238E27FC236}">
                  <a16:creationId xmlns:a16="http://schemas.microsoft.com/office/drawing/2014/main" id="{27BCC291-3CCB-1C62-09B2-069C41E1E7C5}"/>
                </a:ext>
              </a:extLst>
            </p:cNvPr>
            <p:cNvSpPr txBox="1"/>
            <p:nvPr/>
          </p:nvSpPr>
          <p:spPr>
            <a:xfrm>
              <a:off x="6821569" y="4989575"/>
              <a:ext cx="1828161" cy="184666"/>
            </a:xfrm>
            <a:prstGeom prst="rect">
              <a:avLst/>
            </a:prstGeom>
            <a:noFill/>
          </p:spPr>
          <p:txBody>
            <a:bodyPr wrap="square" lIns="0" tIns="0" rIns="0" bIns="0" rtlCol="0" anchor="ctr">
              <a:spAutoFit/>
            </a:bodyPr>
            <a:lstStyle/>
            <a:p>
              <a:endParaRPr lang="en-US" sz="1200" b="1" dirty="0">
                <a:solidFill>
                  <a:schemeClr val="tx2"/>
                </a:solidFill>
                <a:latin typeface="Raleway SemiBold" panose="020B0503030101060003" pitchFamily="34" charset="77"/>
              </a:endParaRPr>
            </a:p>
          </p:txBody>
        </p:sp>
      </p:grpSp>
      <p:grpSp>
        <p:nvGrpSpPr>
          <p:cNvPr id="21" name="Group 20">
            <a:extLst>
              <a:ext uri="{FF2B5EF4-FFF2-40B4-BE49-F238E27FC236}">
                <a16:creationId xmlns:a16="http://schemas.microsoft.com/office/drawing/2014/main" id="{D104890D-FE1D-F801-F58D-569CB8BDFFF8}"/>
              </a:ext>
            </a:extLst>
          </p:cNvPr>
          <p:cNvGrpSpPr/>
          <p:nvPr/>
        </p:nvGrpSpPr>
        <p:grpSpPr>
          <a:xfrm>
            <a:off x="1753826" y="5227747"/>
            <a:ext cx="2830460" cy="383613"/>
            <a:chOff x="6821569" y="4989575"/>
            <a:chExt cx="2483639" cy="383613"/>
          </a:xfrm>
        </p:grpSpPr>
        <p:sp>
          <p:nvSpPr>
            <p:cNvPr id="23" name="TextBox 22">
              <a:extLst>
                <a:ext uri="{FF2B5EF4-FFF2-40B4-BE49-F238E27FC236}">
                  <a16:creationId xmlns:a16="http://schemas.microsoft.com/office/drawing/2014/main" id="{F4123FFA-FF94-6667-C9A5-3E2E7B4B2796}"/>
                </a:ext>
              </a:extLst>
            </p:cNvPr>
            <p:cNvSpPr txBox="1"/>
            <p:nvPr/>
          </p:nvSpPr>
          <p:spPr>
            <a:xfrm>
              <a:off x="6821570" y="5219300"/>
              <a:ext cx="2483638" cy="153888"/>
            </a:xfrm>
            <a:prstGeom prst="rect">
              <a:avLst/>
            </a:prstGeom>
            <a:noFill/>
          </p:spPr>
          <p:txBody>
            <a:bodyPr wrap="square" lIns="0" tIns="0" rIns="0" bIns="0" rtlCol="0" anchor="t">
              <a:spAutoFit/>
            </a:bodyPr>
            <a:lstStyle/>
            <a:p>
              <a:endParaRPr lang="en-US" sz="1000" dirty="0">
                <a:solidFill>
                  <a:schemeClr val="tx2"/>
                </a:solidFill>
                <a:latin typeface="Raleway Medium" panose="020B0503030101060003" pitchFamily="34" charset="77"/>
              </a:endParaRPr>
            </a:p>
          </p:txBody>
        </p:sp>
        <p:sp>
          <p:nvSpPr>
            <p:cNvPr id="24" name="TextBox 23">
              <a:extLst>
                <a:ext uri="{FF2B5EF4-FFF2-40B4-BE49-F238E27FC236}">
                  <a16:creationId xmlns:a16="http://schemas.microsoft.com/office/drawing/2014/main" id="{038E57EE-32DC-860E-EF33-8CC10C7A0AED}"/>
                </a:ext>
              </a:extLst>
            </p:cNvPr>
            <p:cNvSpPr txBox="1"/>
            <p:nvPr/>
          </p:nvSpPr>
          <p:spPr>
            <a:xfrm>
              <a:off x="6821569" y="4989575"/>
              <a:ext cx="1828161" cy="184666"/>
            </a:xfrm>
            <a:prstGeom prst="rect">
              <a:avLst/>
            </a:prstGeom>
            <a:noFill/>
          </p:spPr>
          <p:txBody>
            <a:bodyPr wrap="square" lIns="0" tIns="0" rIns="0" bIns="0" rtlCol="0" anchor="ctr">
              <a:spAutoFit/>
            </a:bodyPr>
            <a:lstStyle/>
            <a:p>
              <a:endParaRPr lang="en-US" sz="1200" b="1" dirty="0">
                <a:solidFill>
                  <a:schemeClr val="tx2"/>
                </a:solidFill>
                <a:latin typeface="Raleway SemiBold" panose="020B0503030101060003" pitchFamily="34" charset="77"/>
              </a:endParaRPr>
            </a:p>
          </p:txBody>
        </p:sp>
      </p:grpSp>
      <p:sp>
        <p:nvSpPr>
          <p:cNvPr id="5" name="TextBox 4">
            <a:extLst>
              <a:ext uri="{FF2B5EF4-FFF2-40B4-BE49-F238E27FC236}">
                <a16:creationId xmlns:a16="http://schemas.microsoft.com/office/drawing/2014/main" id="{8517EF9B-1413-791C-113F-AFC660EE7554}"/>
              </a:ext>
            </a:extLst>
          </p:cNvPr>
          <p:cNvSpPr txBox="1"/>
          <p:nvPr/>
        </p:nvSpPr>
        <p:spPr>
          <a:xfrm>
            <a:off x="6376253" y="1172043"/>
            <a:ext cx="1451139" cy="184666"/>
          </a:xfrm>
          <a:prstGeom prst="rect">
            <a:avLst/>
          </a:prstGeom>
          <a:noFill/>
        </p:spPr>
        <p:txBody>
          <a:bodyPr wrap="square" lIns="0" tIns="0" rIns="0" bIns="0" rtlCol="0" anchor="ctr">
            <a:spAutoFit/>
          </a:bodyPr>
          <a:lstStyle/>
          <a:p>
            <a:r>
              <a:rPr lang="en-US" sz="1200" dirty="0">
                <a:solidFill>
                  <a:schemeClr val="tx2"/>
                </a:solidFill>
                <a:latin typeface="Raleway Medium" panose="020B0503030101060003" pitchFamily="34" charset="77"/>
              </a:rPr>
              <a:t>MOCKUP DEVICE</a:t>
            </a:r>
          </a:p>
        </p:txBody>
      </p:sp>
      <p:pic>
        <p:nvPicPr>
          <p:cNvPr id="35" name="Picture Placeholder 34">
            <a:extLst>
              <a:ext uri="{FF2B5EF4-FFF2-40B4-BE49-F238E27FC236}">
                <a16:creationId xmlns:a16="http://schemas.microsoft.com/office/drawing/2014/main" id="{C7148663-5BA8-3322-3E33-A082075599A0}"/>
              </a:ext>
            </a:extLst>
          </p:cNvPr>
          <p:cNvPicPr>
            <a:picLocks noGrp="1" noChangeAspect="1"/>
          </p:cNvPicPr>
          <p:nvPr>
            <p:ph type="pic" sz="quarter" idx="10"/>
          </p:nvPr>
        </p:nvPicPr>
        <p:blipFill>
          <a:blip r:embed="rId4"/>
          <a:srcRect t="1030" b="1030"/>
          <a:stretch/>
        </p:blipFill>
        <p:spPr>
          <a:xfrm>
            <a:off x="5650154" y="1739581"/>
            <a:ext cx="5500053" cy="3030829"/>
          </a:xfrm>
        </p:spPr>
      </p:pic>
      <p:sp>
        <p:nvSpPr>
          <p:cNvPr id="38" name="Rectangle 37">
            <a:extLst>
              <a:ext uri="{FF2B5EF4-FFF2-40B4-BE49-F238E27FC236}">
                <a16:creationId xmlns:a16="http://schemas.microsoft.com/office/drawing/2014/main" id="{D0C2B390-13D1-BEE5-DDDC-EE1AD49304E1}"/>
              </a:ext>
            </a:extLst>
          </p:cNvPr>
          <p:cNvSpPr/>
          <p:nvPr/>
        </p:nvSpPr>
        <p:spPr>
          <a:xfrm>
            <a:off x="5665688" y="3491215"/>
            <a:ext cx="887730" cy="236220"/>
          </a:xfrm>
          <a:prstGeom prst="rect">
            <a:avLst/>
          </a:prstGeom>
          <a:solidFill>
            <a:srgbClr val="E9C9EA">
              <a:alpha val="30196"/>
            </a:srgb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3B4550"/>
              </a:solidFill>
            </a:endParaRPr>
          </a:p>
        </p:txBody>
      </p:sp>
      <p:pic>
        <p:nvPicPr>
          <p:cNvPr id="39" name="Picture 38">
            <a:extLst>
              <a:ext uri="{FF2B5EF4-FFF2-40B4-BE49-F238E27FC236}">
                <a16:creationId xmlns:a16="http://schemas.microsoft.com/office/drawing/2014/main" id="{B1A3BEB3-0CF6-BA46-50E9-9433CACD03AB}"/>
              </a:ext>
            </a:extLst>
          </p:cNvPr>
          <p:cNvPicPr>
            <a:picLocks noChangeAspect="1"/>
          </p:cNvPicPr>
          <p:nvPr/>
        </p:nvPicPr>
        <p:blipFill>
          <a:blip r:embed="rId5"/>
          <a:stretch>
            <a:fillRect/>
          </a:stretch>
        </p:blipFill>
        <p:spPr>
          <a:xfrm>
            <a:off x="1180205" y="1344428"/>
            <a:ext cx="529890" cy="427075"/>
          </a:xfrm>
          <a:prstGeom prst="rect">
            <a:avLst/>
          </a:prstGeom>
        </p:spPr>
      </p:pic>
    </p:spTree>
    <p:extLst>
      <p:ext uri="{BB962C8B-B14F-4D97-AF65-F5344CB8AC3E}">
        <p14:creationId xmlns:p14="http://schemas.microsoft.com/office/powerpoint/2010/main" val="281317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Degtancy 01">
      <a:dk1>
        <a:srgbClr val="000000"/>
      </a:dk1>
      <a:lt1>
        <a:srgbClr val="FFFFFF"/>
      </a:lt1>
      <a:dk2>
        <a:srgbClr val="3B4550"/>
      </a:dk2>
      <a:lt2>
        <a:srgbClr val="FFFFFF"/>
      </a:lt2>
      <a:accent1>
        <a:srgbClr val="C778CB"/>
      </a:accent1>
      <a:accent2>
        <a:srgbClr val="6F38BE"/>
      </a:accent2>
      <a:accent3>
        <a:srgbClr val="FA5EC9"/>
      </a:accent3>
      <a:accent4>
        <a:srgbClr val="FB8B66"/>
      </a:accent4>
      <a:accent5>
        <a:srgbClr val="FFAD00"/>
      </a:accent5>
      <a:accent6>
        <a:srgbClr val="FF0046"/>
      </a:accent6>
      <a:hlink>
        <a:srgbClr val="AB8ED3"/>
      </a:hlink>
      <a:folHlink>
        <a:srgbClr val="005A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97F0CF7-DA30-B84E-8138-CF3918E639DE}">
  <we:reference id="wa200001396" version="2.1.6.0" store="en-US" storeType="OMEX"/>
  <we:alternateReferences>
    <we:reference id="WA200001396" version="2.1.6.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145658</TotalTime>
  <Words>808</Words>
  <Application>Microsoft Office PowerPoint</Application>
  <PresentationFormat>Widescreen</PresentationFormat>
  <Paragraphs>70</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Raleway</vt:lpstr>
      <vt:lpstr>Raleway Medium</vt:lpstr>
      <vt:lpstr>Raleway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plan</dc:title>
  <dc:subject/>
  <dc:creator>momen elshamy</dc:creator>
  <cp:keywords/>
  <dc:description/>
  <cp:lastModifiedBy>biswajit biswas</cp:lastModifiedBy>
  <cp:revision>2622</cp:revision>
  <cp:lastPrinted>2020-06-21T20:57:56Z</cp:lastPrinted>
  <dcterms:created xsi:type="dcterms:W3CDTF">2019-01-30T07:02:36Z</dcterms:created>
  <dcterms:modified xsi:type="dcterms:W3CDTF">2024-05-13T16:21:02Z</dcterms:modified>
  <cp:category/>
</cp:coreProperties>
</file>